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sldIdLst>
    <p:sldId id="256" r:id="rId5"/>
    <p:sldId id="257" r:id="rId6"/>
    <p:sldId id="258" r:id="rId7"/>
    <p:sldId id="259" r:id="rId8"/>
    <p:sldId id="278" r:id="rId9"/>
    <p:sldId id="280" r:id="rId10"/>
    <p:sldId id="281" r:id="rId11"/>
    <p:sldId id="275" r:id="rId12"/>
    <p:sldId id="276" r:id="rId13"/>
    <p:sldId id="277" r:id="rId14"/>
    <p:sldId id="279" r:id="rId15"/>
    <p:sldId id="282" r:id="rId16"/>
    <p:sldId id="283" r:id="rId17"/>
    <p:sldId id="26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249" autoAdjust="0"/>
  </p:normalViewPr>
  <p:slideViewPr>
    <p:cSldViewPr snapToGrid="0">
      <p:cViewPr varScale="1">
        <p:scale>
          <a:sx n="68" d="100"/>
          <a:sy n="68" d="100"/>
        </p:scale>
        <p:origin x="81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ADB31D-3EDB-3A4C-9810-0A51CF8F492B}" type="datetimeFigureOut">
              <a:rPr lang="en-US" smtClean="0"/>
              <a:t>4/30/2023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D1BA25-45AC-0C48-96BD-5DDCEEC5AF57}" type="slidenum">
              <a:rPr lang="en-US" smtClean="0"/>
              <a:t>‹#›</a:t>
            </a:fld>
            <a:endParaRPr lang="en-US" dirty="0"/>
          </a:p>
        </p:txBody>
      </p:sp>
    </p:spTree>
    <p:extLst>
      <p:ext uri="{BB962C8B-B14F-4D97-AF65-F5344CB8AC3E}">
        <p14:creationId xmlns:p14="http://schemas.microsoft.com/office/powerpoint/2010/main" val="3766701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70B994C-A700-4648-A4D6-B500A702200B}"/>
              </a:ext>
            </a:extLst>
          </p:cNvPr>
          <p:cNvSpPr/>
          <p:nvPr userDrawn="1"/>
        </p:nvSpPr>
        <p:spPr>
          <a:xfrm>
            <a:off x="4467069" y="1754155"/>
            <a:ext cx="7724931" cy="51038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9">
            <a:extLst>
              <a:ext uri="{FF2B5EF4-FFF2-40B4-BE49-F238E27FC236}">
                <a16:creationId xmlns:a16="http://schemas.microsoft.com/office/drawing/2014/main" id="{6169D4C1-82D6-4206-B0E8-AF62D6F09BE5}"/>
              </a:ext>
            </a:extLst>
          </p:cNvPr>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1754155 h 6858000"/>
              <a:gd name="connsiteX3" fmla="*/ 4467070 w 12192000"/>
              <a:gd name="connsiteY3" fmla="*/ 1754155 h 6858000"/>
              <a:gd name="connsiteX4" fmla="*/ 4467070 w 12192000"/>
              <a:gd name="connsiteY4" fmla="*/ 6858000 h 6858000"/>
              <a:gd name="connsiteX5" fmla="*/ 0 w 121920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0"/>
                </a:moveTo>
                <a:lnTo>
                  <a:pt x="12192000" y="0"/>
                </a:lnTo>
                <a:lnTo>
                  <a:pt x="12192000" y="1754155"/>
                </a:lnTo>
                <a:lnTo>
                  <a:pt x="4467070" y="1754155"/>
                </a:lnTo>
                <a:lnTo>
                  <a:pt x="4467070"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4967404" y="2335342"/>
            <a:ext cx="6580584" cy="1951037"/>
          </a:xfrm>
        </p:spPr>
        <p:txBody>
          <a:bodyPr anchor="t" anchorCtr="0"/>
          <a:lstStyle>
            <a:lvl1pPr algn="l">
              <a:defRPr sz="6000">
                <a:solidFill>
                  <a:schemeClr val="bg1"/>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5942894" y="4286379"/>
            <a:ext cx="4093029" cy="1642473"/>
          </a:xfrm>
        </p:spPr>
        <p:txBody>
          <a:bodyPr>
            <a:normAutofit/>
          </a:bodyPr>
          <a:lstStyle>
            <a:lvl1pPr marL="0" indent="0" algn="l">
              <a:lnSpc>
                <a:spcPct val="100000"/>
              </a:lnSpc>
              <a:buNone/>
              <a:defRPr sz="18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am layout small">
    <p:spTree>
      <p:nvGrpSpPr>
        <p:cNvPr id="1" name=""/>
        <p:cNvGrpSpPr/>
        <p:nvPr/>
      </p:nvGrpSpPr>
      <p:grpSpPr>
        <a:xfrm>
          <a:off x="0" y="0"/>
          <a:ext cx="0" cy="0"/>
          <a:chOff x="0" y="0"/>
          <a:chExt cx="0" cy="0"/>
        </a:xfrm>
      </p:grpSpPr>
      <p:sp>
        <p:nvSpPr>
          <p:cNvPr id="5" name="Picture Placeholder 24">
            <a:extLst>
              <a:ext uri="{FF2B5EF4-FFF2-40B4-BE49-F238E27FC236}">
                <a16:creationId xmlns:a16="http://schemas.microsoft.com/office/drawing/2014/main" id="{98CBB35A-0A08-5041-BD40-BF45BC1AEAFF}"/>
              </a:ext>
            </a:extLst>
          </p:cNvPr>
          <p:cNvSpPr>
            <a:spLocks noGrp="1"/>
          </p:cNvSpPr>
          <p:nvPr>
            <p:ph type="pic" sz="quarter" idx="10"/>
          </p:nvPr>
        </p:nvSpPr>
        <p:spPr>
          <a:xfrm>
            <a:off x="985261" y="2706624"/>
            <a:ext cx="1944976" cy="1944974"/>
          </a:xfrm>
          <a:prstGeom prst="ellipse">
            <a:avLst/>
          </a:prstGeom>
        </p:spPr>
        <p:txBody>
          <a:bodyPr anchor="ctr">
            <a:normAutofit/>
          </a:bodyPr>
          <a:lstStyle>
            <a:lvl1pPr marL="0" indent="0" algn="ctr">
              <a:buNone/>
              <a:defRPr sz="1600">
                <a:latin typeface="+mn-lt"/>
              </a:defRPr>
            </a:lvl1pPr>
          </a:lstStyle>
          <a:p>
            <a:r>
              <a:rPr lang="en-US"/>
              <a:t>Click icon to add picture</a:t>
            </a:r>
            <a:endParaRPr lang="en-US" dirty="0"/>
          </a:p>
        </p:txBody>
      </p:sp>
      <p:sp>
        <p:nvSpPr>
          <p:cNvPr id="6" name="Text Placeholder 26">
            <a:extLst>
              <a:ext uri="{FF2B5EF4-FFF2-40B4-BE49-F238E27FC236}">
                <a16:creationId xmlns:a16="http://schemas.microsoft.com/office/drawing/2014/main" id="{13A7526F-5EB1-B149-A17B-140D879C2253}"/>
              </a:ext>
            </a:extLst>
          </p:cNvPr>
          <p:cNvSpPr>
            <a:spLocks noGrp="1"/>
          </p:cNvSpPr>
          <p:nvPr>
            <p:ph type="body" sz="quarter" idx="11" hasCustomPrompt="1"/>
          </p:nvPr>
        </p:nvSpPr>
        <p:spPr>
          <a:xfrm>
            <a:off x="641783"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7" name="Text Placeholder 26">
            <a:extLst>
              <a:ext uri="{FF2B5EF4-FFF2-40B4-BE49-F238E27FC236}">
                <a16:creationId xmlns:a16="http://schemas.microsoft.com/office/drawing/2014/main" id="{F324894D-54DA-A14A-A64C-19BB8656F0DD}"/>
              </a:ext>
            </a:extLst>
          </p:cNvPr>
          <p:cNvSpPr>
            <a:spLocks noGrp="1"/>
          </p:cNvSpPr>
          <p:nvPr>
            <p:ph type="body" sz="quarter" idx="12"/>
          </p:nvPr>
        </p:nvSpPr>
        <p:spPr>
          <a:xfrm>
            <a:off x="641783"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8" name="Picture Placeholder 24">
            <a:extLst>
              <a:ext uri="{FF2B5EF4-FFF2-40B4-BE49-F238E27FC236}">
                <a16:creationId xmlns:a16="http://schemas.microsoft.com/office/drawing/2014/main" id="{668630C3-2B55-3E42-B37C-761FC5B8D996}"/>
              </a:ext>
            </a:extLst>
          </p:cNvPr>
          <p:cNvSpPr>
            <a:spLocks noGrp="1"/>
          </p:cNvSpPr>
          <p:nvPr>
            <p:ph type="pic" sz="quarter" idx="13"/>
          </p:nvPr>
        </p:nvSpPr>
        <p:spPr>
          <a:xfrm>
            <a:off x="3749243" y="2706624"/>
            <a:ext cx="1944976" cy="1944974"/>
          </a:xfrm>
          <a:prstGeom prst="ellipse">
            <a:avLst/>
          </a:prstGeom>
        </p:spPr>
        <p:txBody>
          <a:bodyPr anchor="ctr">
            <a:normAutofit/>
          </a:bodyPr>
          <a:lstStyle>
            <a:lvl1pPr marL="0" indent="0" algn="ctr">
              <a:buNone/>
              <a:defRPr sz="1600">
                <a:latin typeface="+mn-lt"/>
              </a:defRPr>
            </a:lvl1pPr>
          </a:lstStyle>
          <a:p>
            <a:r>
              <a:rPr lang="en-US"/>
              <a:t>Click icon to add picture</a:t>
            </a:r>
            <a:endParaRPr lang="en-US" dirty="0"/>
          </a:p>
        </p:txBody>
      </p:sp>
      <p:sp>
        <p:nvSpPr>
          <p:cNvPr id="9" name="Text Placeholder 26">
            <a:extLst>
              <a:ext uri="{FF2B5EF4-FFF2-40B4-BE49-F238E27FC236}">
                <a16:creationId xmlns:a16="http://schemas.microsoft.com/office/drawing/2014/main" id="{13A77570-6922-804B-9561-A4FD1EECA40B}"/>
              </a:ext>
            </a:extLst>
          </p:cNvPr>
          <p:cNvSpPr>
            <a:spLocks noGrp="1"/>
          </p:cNvSpPr>
          <p:nvPr>
            <p:ph type="body" sz="quarter" idx="14" hasCustomPrompt="1"/>
          </p:nvPr>
        </p:nvSpPr>
        <p:spPr>
          <a:xfrm>
            <a:off x="3405765"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10" name="Text Placeholder 26">
            <a:extLst>
              <a:ext uri="{FF2B5EF4-FFF2-40B4-BE49-F238E27FC236}">
                <a16:creationId xmlns:a16="http://schemas.microsoft.com/office/drawing/2014/main" id="{E1C349B5-EA89-A045-923D-E8C06B61BFF5}"/>
              </a:ext>
            </a:extLst>
          </p:cNvPr>
          <p:cNvSpPr>
            <a:spLocks noGrp="1"/>
          </p:cNvSpPr>
          <p:nvPr>
            <p:ph type="body" sz="quarter" idx="15"/>
          </p:nvPr>
        </p:nvSpPr>
        <p:spPr>
          <a:xfrm>
            <a:off x="3405765"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11" name="Picture Placeholder 24">
            <a:extLst>
              <a:ext uri="{FF2B5EF4-FFF2-40B4-BE49-F238E27FC236}">
                <a16:creationId xmlns:a16="http://schemas.microsoft.com/office/drawing/2014/main" id="{4355BC29-468B-9443-AAF0-D4F9A17CBB3F}"/>
              </a:ext>
            </a:extLst>
          </p:cNvPr>
          <p:cNvSpPr>
            <a:spLocks noGrp="1"/>
          </p:cNvSpPr>
          <p:nvPr>
            <p:ph type="pic" sz="quarter" idx="16"/>
          </p:nvPr>
        </p:nvSpPr>
        <p:spPr>
          <a:xfrm>
            <a:off x="6513225" y="2706624"/>
            <a:ext cx="1944976" cy="1944974"/>
          </a:xfrm>
          <a:prstGeom prst="ellipse">
            <a:avLst/>
          </a:prstGeom>
        </p:spPr>
        <p:txBody>
          <a:bodyPr anchor="ctr">
            <a:normAutofit/>
          </a:bodyPr>
          <a:lstStyle>
            <a:lvl1pPr marL="0" indent="0" algn="ctr">
              <a:buNone/>
              <a:defRPr sz="1600">
                <a:latin typeface="+mn-lt"/>
              </a:defRPr>
            </a:lvl1pPr>
          </a:lstStyle>
          <a:p>
            <a:r>
              <a:rPr lang="en-US"/>
              <a:t>Click icon to add picture</a:t>
            </a:r>
            <a:endParaRPr lang="en-US" dirty="0"/>
          </a:p>
        </p:txBody>
      </p:sp>
      <p:sp>
        <p:nvSpPr>
          <p:cNvPr id="12" name="Text Placeholder 26">
            <a:extLst>
              <a:ext uri="{FF2B5EF4-FFF2-40B4-BE49-F238E27FC236}">
                <a16:creationId xmlns:a16="http://schemas.microsoft.com/office/drawing/2014/main" id="{0ACA1FDC-8C3E-1548-BBD5-7F8C1F2BE639}"/>
              </a:ext>
            </a:extLst>
          </p:cNvPr>
          <p:cNvSpPr>
            <a:spLocks noGrp="1"/>
          </p:cNvSpPr>
          <p:nvPr>
            <p:ph type="body" sz="quarter" idx="17" hasCustomPrompt="1"/>
          </p:nvPr>
        </p:nvSpPr>
        <p:spPr>
          <a:xfrm>
            <a:off x="6169747"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13" name="Text Placeholder 26">
            <a:extLst>
              <a:ext uri="{FF2B5EF4-FFF2-40B4-BE49-F238E27FC236}">
                <a16:creationId xmlns:a16="http://schemas.microsoft.com/office/drawing/2014/main" id="{01851322-3359-0A4C-A37F-267BC65A63D3}"/>
              </a:ext>
            </a:extLst>
          </p:cNvPr>
          <p:cNvSpPr>
            <a:spLocks noGrp="1"/>
          </p:cNvSpPr>
          <p:nvPr>
            <p:ph type="body" sz="quarter" idx="18"/>
          </p:nvPr>
        </p:nvSpPr>
        <p:spPr>
          <a:xfrm>
            <a:off x="6169747"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14" name="Picture Placeholder 24">
            <a:extLst>
              <a:ext uri="{FF2B5EF4-FFF2-40B4-BE49-F238E27FC236}">
                <a16:creationId xmlns:a16="http://schemas.microsoft.com/office/drawing/2014/main" id="{59988A13-ECF1-ED4E-B389-5F37421ED46A}"/>
              </a:ext>
            </a:extLst>
          </p:cNvPr>
          <p:cNvSpPr>
            <a:spLocks noGrp="1"/>
          </p:cNvSpPr>
          <p:nvPr>
            <p:ph type="pic" sz="quarter" idx="19"/>
          </p:nvPr>
        </p:nvSpPr>
        <p:spPr>
          <a:xfrm>
            <a:off x="9277207" y="2706624"/>
            <a:ext cx="1944976" cy="1944974"/>
          </a:xfrm>
          <a:prstGeom prst="ellipse">
            <a:avLst/>
          </a:prstGeom>
        </p:spPr>
        <p:txBody>
          <a:bodyPr anchor="ctr">
            <a:normAutofit/>
          </a:bodyPr>
          <a:lstStyle>
            <a:lvl1pPr marL="0" indent="0" algn="ctr">
              <a:buNone/>
              <a:defRPr sz="1600">
                <a:latin typeface="+mn-lt"/>
              </a:defRPr>
            </a:lvl1pPr>
          </a:lstStyle>
          <a:p>
            <a:r>
              <a:rPr lang="en-US"/>
              <a:t>Click icon to add picture</a:t>
            </a:r>
            <a:endParaRPr lang="en-US" dirty="0"/>
          </a:p>
        </p:txBody>
      </p:sp>
      <p:sp>
        <p:nvSpPr>
          <p:cNvPr id="15" name="Text Placeholder 26">
            <a:extLst>
              <a:ext uri="{FF2B5EF4-FFF2-40B4-BE49-F238E27FC236}">
                <a16:creationId xmlns:a16="http://schemas.microsoft.com/office/drawing/2014/main" id="{1638E04D-DAC7-604F-A069-95B2DFCC77A3}"/>
              </a:ext>
            </a:extLst>
          </p:cNvPr>
          <p:cNvSpPr>
            <a:spLocks noGrp="1"/>
          </p:cNvSpPr>
          <p:nvPr>
            <p:ph type="body" sz="quarter" idx="20" hasCustomPrompt="1"/>
          </p:nvPr>
        </p:nvSpPr>
        <p:spPr>
          <a:xfrm>
            <a:off x="8933729"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16" name="Text Placeholder 26">
            <a:extLst>
              <a:ext uri="{FF2B5EF4-FFF2-40B4-BE49-F238E27FC236}">
                <a16:creationId xmlns:a16="http://schemas.microsoft.com/office/drawing/2014/main" id="{90B59C4A-4CEA-9A4D-B122-9413587B2145}"/>
              </a:ext>
            </a:extLst>
          </p:cNvPr>
          <p:cNvSpPr>
            <a:spLocks noGrp="1"/>
          </p:cNvSpPr>
          <p:nvPr>
            <p:ph type="body" sz="quarter" idx="21"/>
          </p:nvPr>
        </p:nvSpPr>
        <p:spPr>
          <a:xfrm>
            <a:off x="8933729"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17" name="Picture Placeholder 17">
            <a:extLst>
              <a:ext uri="{FF2B5EF4-FFF2-40B4-BE49-F238E27FC236}">
                <a16:creationId xmlns:a16="http://schemas.microsoft.com/office/drawing/2014/main" id="{7DDB2A7E-5AF6-4711-8A74-79B2DF28E67A}"/>
              </a:ext>
            </a:extLst>
          </p:cNvPr>
          <p:cNvSpPr>
            <a:spLocks noGrp="1"/>
          </p:cNvSpPr>
          <p:nvPr>
            <p:ph type="pic" sz="quarter" idx="22"/>
          </p:nvPr>
        </p:nvSpPr>
        <p:spPr>
          <a:xfrm>
            <a:off x="0" y="0"/>
            <a:ext cx="12192000" cy="1662113"/>
          </a:xfrm>
        </p:spPr>
        <p:txBody>
          <a:bodyPr/>
          <a:lstStyle/>
          <a:p>
            <a:r>
              <a:rPr lang="en-US"/>
              <a:t>Click icon to add picture</a:t>
            </a:r>
            <a:endParaRPr lang="en-US" dirty="0"/>
          </a:p>
        </p:txBody>
      </p:sp>
      <p:sp>
        <p:nvSpPr>
          <p:cNvPr id="18" name="Title 1">
            <a:extLst>
              <a:ext uri="{FF2B5EF4-FFF2-40B4-BE49-F238E27FC236}">
                <a16:creationId xmlns:a16="http://schemas.microsoft.com/office/drawing/2014/main" id="{84DE4F48-3DE9-4C77-86D8-E2729DB71B38}"/>
              </a:ext>
            </a:extLst>
          </p:cNvPr>
          <p:cNvSpPr>
            <a:spLocks noGrp="1"/>
          </p:cNvSpPr>
          <p:nvPr>
            <p:ph type="title"/>
          </p:nvPr>
        </p:nvSpPr>
        <p:spPr>
          <a:xfrm>
            <a:off x="1097279" y="493776"/>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a:t>Click to edit Master title style</a:t>
            </a:r>
            <a:endParaRPr lang="en-US" dirty="0"/>
          </a:p>
        </p:txBody>
      </p:sp>
      <p:sp>
        <p:nvSpPr>
          <p:cNvPr id="19" name="Date Placeholder 6">
            <a:extLst>
              <a:ext uri="{FF2B5EF4-FFF2-40B4-BE49-F238E27FC236}">
                <a16:creationId xmlns:a16="http://schemas.microsoft.com/office/drawing/2014/main" id="{A220F2AA-9E42-4AB5-8185-09F43E8B4176}"/>
              </a:ext>
            </a:extLst>
          </p:cNvPr>
          <p:cNvSpPr>
            <a:spLocks noGrp="1"/>
          </p:cNvSpPr>
          <p:nvPr>
            <p:ph type="dt" sz="half" idx="23"/>
          </p:nvPr>
        </p:nvSpPr>
        <p:spPr>
          <a:xfrm>
            <a:off x="381000" y="6356350"/>
            <a:ext cx="2743200" cy="365125"/>
          </a:xfrm>
        </p:spPr>
        <p:txBody>
          <a:bodyPr/>
          <a:lstStyle/>
          <a:p>
            <a:r>
              <a:rPr lang="en-US" dirty="0"/>
              <a:t>20XX</a:t>
            </a:r>
          </a:p>
        </p:txBody>
      </p:sp>
      <p:sp>
        <p:nvSpPr>
          <p:cNvPr id="20" name="Footer Placeholder 10">
            <a:extLst>
              <a:ext uri="{FF2B5EF4-FFF2-40B4-BE49-F238E27FC236}">
                <a16:creationId xmlns:a16="http://schemas.microsoft.com/office/drawing/2014/main" id="{CE3D587E-37A7-4617-98F5-BBAEA534F795}"/>
              </a:ext>
            </a:extLst>
          </p:cNvPr>
          <p:cNvSpPr>
            <a:spLocks noGrp="1"/>
          </p:cNvSpPr>
          <p:nvPr>
            <p:ph type="ftr" sz="quarter" idx="24"/>
          </p:nvPr>
        </p:nvSpPr>
        <p:spPr>
          <a:xfrm>
            <a:off x="4038600" y="6356350"/>
            <a:ext cx="4114800" cy="365125"/>
          </a:xfrm>
        </p:spPr>
        <p:txBody>
          <a:bodyPr/>
          <a:lstStyle/>
          <a:p>
            <a:r>
              <a:rPr lang="en-US" dirty="0"/>
              <a:t>Presentation title</a:t>
            </a:r>
          </a:p>
        </p:txBody>
      </p:sp>
      <p:sp>
        <p:nvSpPr>
          <p:cNvPr id="21" name="Slide Number Placeholder 11">
            <a:extLst>
              <a:ext uri="{FF2B5EF4-FFF2-40B4-BE49-F238E27FC236}">
                <a16:creationId xmlns:a16="http://schemas.microsoft.com/office/drawing/2014/main" id="{9254D0DC-D4BC-4F16-9841-5BD3BB3DFA37}"/>
              </a:ext>
            </a:extLst>
          </p:cNvPr>
          <p:cNvSpPr>
            <a:spLocks noGrp="1"/>
          </p:cNvSpPr>
          <p:nvPr>
            <p:ph type="sldNum" sz="quarter" idx="25"/>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581945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layout lar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normAutofit/>
          </a:bodyPr>
          <a:lstStyle>
            <a:lvl1pPr algn="ctr">
              <a:defRPr sz="6000">
                <a:latin typeface="+mj-lt"/>
              </a:defRPr>
            </a:lvl1pPr>
          </a:lstStyle>
          <a:p>
            <a:r>
              <a:rPr lang="en-US"/>
              <a:t>Click to edit Master title style</a:t>
            </a:r>
          </a:p>
        </p:txBody>
      </p:sp>
      <p:sp>
        <p:nvSpPr>
          <p:cNvPr id="25" name="Picture Placeholder 24">
            <a:extLst>
              <a:ext uri="{FF2B5EF4-FFF2-40B4-BE49-F238E27FC236}">
                <a16:creationId xmlns:a16="http://schemas.microsoft.com/office/drawing/2014/main" id="{1BA2D214-E442-1E4E-97CD-BEF2BAC1A057}"/>
              </a:ext>
            </a:extLst>
          </p:cNvPr>
          <p:cNvSpPr>
            <a:spLocks noGrp="1"/>
          </p:cNvSpPr>
          <p:nvPr>
            <p:ph type="pic" sz="quarter" idx="10"/>
          </p:nvPr>
        </p:nvSpPr>
        <p:spPr>
          <a:xfrm>
            <a:off x="1631950" y="190023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27" name="Text Placeholder 26">
            <a:extLst>
              <a:ext uri="{FF2B5EF4-FFF2-40B4-BE49-F238E27FC236}">
                <a16:creationId xmlns:a16="http://schemas.microsoft.com/office/drawing/2014/main" id="{8CDBFFA1-19CC-A745-A4B0-C4C7E165E8E4}"/>
              </a:ext>
            </a:extLst>
          </p:cNvPr>
          <p:cNvSpPr>
            <a:spLocks noGrp="1"/>
          </p:cNvSpPr>
          <p:nvPr>
            <p:ph type="body" sz="quarter" idx="11" hasCustomPrompt="1"/>
          </p:nvPr>
        </p:nvSpPr>
        <p:spPr>
          <a:xfrm>
            <a:off x="1076325"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28" name="Text Placeholder 26">
            <a:extLst>
              <a:ext uri="{FF2B5EF4-FFF2-40B4-BE49-F238E27FC236}">
                <a16:creationId xmlns:a16="http://schemas.microsoft.com/office/drawing/2014/main" id="{6865090D-070B-514D-8644-27AA44684F8D}"/>
              </a:ext>
            </a:extLst>
          </p:cNvPr>
          <p:cNvSpPr>
            <a:spLocks noGrp="1"/>
          </p:cNvSpPr>
          <p:nvPr>
            <p:ph type="body" sz="quarter" idx="12"/>
          </p:nvPr>
        </p:nvSpPr>
        <p:spPr>
          <a:xfrm>
            <a:off x="1076325"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29" name="Picture Placeholder 24">
            <a:extLst>
              <a:ext uri="{FF2B5EF4-FFF2-40B4-BE49-F238E27FC236}">
                <a16:creationId xmlns:a16="http://schemas.microsoft.com/office/drawing/2014/main" id="{BDCAC79F-D619-4A4D-AA16-33462F91CF7E}"/>
              </a:ext>
            </a:extLst>
          </p:cNvPr>
          <p:cNvSpPr>
            <a:spLocks noGrp="1"/>
          </p:cNvSpPr>
          <p:nvPr>
            <p:ph type="pic" sz="quarter" idx="13"/>
          </p:nvPr>
        </p:nvSpPr>
        <p:spPr>
          <a:xfrm>
            <a:off x="4213785" y="190023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30" name="Text Placeholder 26">
            <a:extLst>
              <a:ext uri="{FF2B5EF4-FFF2-40B4-BE49-F238E27FC236}">
                <a16:creationId xmlns:a16="http://schemas.microsoft.com/office/drawing/2014/main" id="{60BA181C-FF2A-FC45-8F96-700584BD2347}"/>
              </a:ext>
            </a:extLst>
          </p:cNvPr>
          <p:cNvSpPr>
            <a:spLocks noGrp="1"/>
          </p:cNvSpPr>
          <p:nvPr>
            <p:ph type="body" sz="quarter" idx="14" hasCustomPrompt="1"/>
          </p:nvPr>
        </p:nvSpPr>
        <p:spPr>
          <a:xfrm>
            <a:off x="3658160"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31" name="Text Placeholder 26">
            <a:extLst>
              <a:ext uri="{FF2B5EF4-FFF2-40B4-BE49-F238E27FC236}">
                <a16:creationId xmlns:a16="http://schemas.microsoft.com/office/drawing/2014/main" id="{AC5838B0-DD1C-E84B-9489-3993D788FFF4}"/>
              </a:ext>
            </a:extLst>
          </p:cNvPr>
          <p:cNvSpPr>
            <a:spLocks noGrp="1"/>
          </p:cNvSpPr>
          <p:nvPr>
            <p:ph type="body" sz="quarter" idx="15"/>
          </p:nvPr>
        </p:nvSpPr>
        <p:spPr>
          <a:xfrm>
            <a:off x="3658160"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32" name="Picture Placeholder 24">
            <a:extLst>
              <a:ext uri="{FF2B5EF4-FFF2-40B4-BE49-F238E27FC236}">
                <a16:creationId xmlns:a16="http://schemas.microsoft.com/office/drawing/2014/main" id="{7175A9C4-CAA9-A64F-A5D8-1C0A7C1B53FF}"/>
              </a:ext>
            </a:extLst>
          </p:cNvPr>
          <p:cNvSpPr>
            <a:spLocks noGrp="1"/>
          </p:cNvSpPr>
          <p:nvPr>
            <p:ph type="pic" sz="quarter" idx="16"/>
          </p:nvPr>
        </p:nvSpPr>
        <p:spPr>
          <a:xfrm>
            <a:off x="6795620" y="190023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33" name="Text Placeholder 26">
            <a:extLst>
              <a:ext uri="{FF2B5EF4-FFF2-40B4-BE49-F238E27FC236}">
                <a16:creationId xmlns:a16="http://schemas.microsoft.com/office/drawing/2014/main" id="{9C830668-9722-B940-B234-BB9FE0EFE6FE}"/>
              </a:ext>
            </a:extLst>
          </p:cNvPr>
          <p:cNvSpPr>
            <a:spLocks noGrp="1"/>
          </p:cNvSpPr>
          <p:nvPr>
            <p:ph type="body" sz="quarter" idx="17" hasCustomPrompt="1"/>
          </p:nvPr>
        </p:nvSpPr>
        <p:spPr>
          <a:xfrm>
            <a:off x="6239995"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34" name="Text Placeholder 26">
            <a:extLst>
              <a:ext uri="{FF2B5EF4-FFF2-40B4-BE49-F238E27FC236}">
                <a16:creationId xmlns:a16="http://schemas.microsoft.com/office/drawing/2014/main" id="{5BCB1F98-2365-A845-807C-BE51A3C6DA89}"/>
              </a:ext>
            </a:extLst>
          </p:cNvPr>
          <p:cNvSpPr>
            <a:spLocks noGrp="1"/>
          </p:cNvSpPr>
          <p:nvPr>
            <p:ph type="body" sz="quarter" idx="18"/>
          </p:nvPr>
        </p:nvSpPr>
        <p:spPr>
          <a:xfrm>
            <a:off x="6239995"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35" name="Picture Placeholder 24">
            <a:extLst>
              <a:ext uri="{FF2B5EF4-FFF2-40B4-BE49-F238E27FC236}">
                <a16:creationId xmlns:a16="http://schemas.microsoft.com/office/drawing/2014/main" id="{B18B6DCA-AAB8-5F4F-9DD5-B86EE8CBD3D9}"/>
              </a:ext>
            </a:extLst>
          </p:cNvPr>
          <p:cNvSpPr>
            <a:spLocks noGrp="1"/>
          </p:cNvSpPr>
          <p:nvPr>
            <p:ph type="pic" sz="quarter" idx="19"/>
          </p:nvPr>
        </p:nvSpPr>
        <p:spPr>
          <a:xfrm>
            <a:off x="9359526" y="190023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36" name="Text Placeholder 26">
            <a:extLst>
              <a:ext uri="{FF2B5EF4-FFF2-40B4-BE49-F238E27FC236}">
                <a16:creationId xmlns:a16="http://schemas.microsoft.com/office/drawing/2014/main" id="{CE3D1F83-7947-624B-AC3C-7D21821AE3DD}"/>
              </a:ext>
            </a:extLst>
          </p:cNvPr>
          <p:cNvSpPr>
            <a:spLocks noGrp="1"/>
          </p:cNvSpPr>
          <p:nvPr>
            <p:ph type="body" sz="quarter" idx="20" hasCustomPrompt="1"/>
          </p:nvPr>
        </p:nvSpPr>
        <p:spPr>
          <a:xfrm>
            <a:off x="8803901"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37" name="Text Placeholder 26">
            <a:extLst>
              <a:ext uri="{FF2B5EF4-FFF2-40B4-BE49-F238E27FC236}">
                <a16:creationId xmlns:a16="http://schemas.microsoft.com/office/drawing/2014/main" id="{3608F6B5-173E-7945-A6B4-E26276D08064}"/>
              </a:ext>
            </a:extLst>
          </p:cNvPr>
          <p:cNvSpPr>
            <a:spLocks noGrp="1"/>
          </p:cNvSpPr>
          <p:nvPr>
            <p:ph type="body" sz="quarter" idx="21"/>
          </p:nvPr>
        </p:nvSpPr>
        <p:spPr>
          <a:xfrm>
            <a:off x="8803901"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38" name="Picture Placeholder 24">
            <a:extLst>
              <a:ext uri="{FF2B5EF4-FFF2-40B4-BE49-F238E27FC236}">
                <a16:creationId xmlns:a16="http://schemas.microsoft.com/office/drawing/2014/main" id="{1ACD0622-4EE2-F64A-A285-02AFE95C5DDB}"/>
              </a:ext>
            </a:extLst>
          </p:cNvPr>
          <p:cNvSpPr>
            <a:spLocks noGrp="1"/>
          </p:cNvSpPr>
          <p:nvPr>
            <p:ph type="pic" sz="quarter" idx="22"/>
          </p:nvPr>
        </p:nvSpPr>
        <p:spPr>
          <a:xfrm>
            <a:off x="1631950" y="432070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39" name="Text Placeholder 26">
            <a:extLst>
              <a:ext uri="{FF2B5EF4-FFF2-40B4-BE49-F238E27FC236}">
                <a16:creationId xmlns:a16="http://schemas.microsoft.com/office/drawing/2014/main" id="{D99EB1E8-DE2D-6E40-91BE-B3B1C6ABB7F0}"/>
              </a:ext>
            </a:extLst>
          </p:cNvPr>
          <p:cNvSpPr>
            <a:spLocks noGrp="1"/>
          </p:cNvSpPr>
          <p:nvPr>
            <p:ph type="body" sz="quarter" idx="23" hasCustomPrompt="1"/>
          </p:nvPr>
        </p:nvSpPr>
        <p:spPr>
          <a:xfrm>
            <a:off x="1076325"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0" name="Text Placeholder 26">
            <a:extLst>
              <a:ext uri="{FF2B5EF4-FFF2-40B4-BE49-F238E27FC236}">
                <a16:creationId xmlns:a16="http://schemas.microsoft.com/office/drawing/2014/main" id="{CE209033-590B-EA41-9FA9-8D3E20BB5B7D}"/>
              </a:ext>
            </a:extLst>
          </p:cNvPr>
          <p:cNvSpPr>
            <a:spLocks noGrp="1"/>
          </p:cNvSpPr>
          <p:nvPr>
            <p:ph type="body" sz="quarter" idx="24"/>
          </p:nvPr>
        </p:nvSpPr>
        <p:spPr>
          <a:xfrm>
            <a:off x="1076325"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41" name="Picture Placeholder 24">
            <a:extLst>
              <a:ext uri="{FF2B5EF4-FFF2-40B4-BE49-F238E27FC236}">
                <a16:creationId xmlns:a16="http://schemas.microsoft.com/office/drawing/2014/main" id="{F0EF7FD9-70EA-7D43-AC3A-5648C324AB89}"/>
              </a:ext>
            </a:extLst>
          </p:cNvPr>
          <p:cNvSpPr>
            <a:spLocks noGrp="1"/>
          </p:cNvSpPr>
          <p:nvPr>
            <p:ph type="pic" sz="quarter" idx="25"/>
          </p:nvPr>
        </p:nvSpPr>
        <p:spPr>
          <a:xfrm>
            <a:off x="4213785" y="432070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42" name="Text Placeholder 26">
            <a:extLst>
              <a:ext uri="{FF2B5EF4-FFF2-40B4-BE49-F238E27FC236}">
                <a16:creationId xmlns:a16="http://schemas.microsoft.com/office/drawing/2014/main" id="{20F05298-65A6-7149-AC3E-A91938A0C890}"/>
              </a:ext>
            </a:extLst>
          </p:cNvPr>
          <p:cNvSpPr>
            <a:spLocks noGrp="1"/>
          </p:cNvSpPr>
          <p:nvPr>
            <p:ph type="body" sz="quarter" idx="26" hasCustomPrompt="1"/>
          </p:nvPr>
        </p:nvSpPr>
        <p:spPr>
          <a:xfrm>
            <a:off x="3658160"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3" name="Text Placeholder 26">
            <a:extLst>
              <a:ext uri="{FF2B5EF4-FFF2-40B4-BE49-F238E27FC236}">
                <a16:creationId xmlns:a16="http://schemas.microsoft.com/office/drawing/2014/main" id="{E829FF2B-369F-084A-92BE-A42EAD9582E0}"/>
              </a:ext>
            </a:extLst>
          </p:cNvPr>
          <p:cNvSpPr>
            <a:spLocks noGrp="1"/>
          </p:cNvSpPr>
          <p:nvPr>
            <p:ph type="body" sz="quarter" idx="27"/>
          </p:nvPr>
        </p:nvSpPr>
        <p:spPr>
          <a:xfrm>
            <a:off x="3658160"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44" name="Picture Placeholder 24">
            <a:extLst>
              <a:ext uri="{FF2B5EF4-FFF2-40B4-BE49-F238E27FC236}">
                <a16:creationId xmlns:a16="http://schemas.microsoft.com/office/drawing/2014/main" id="{4E50BB28-D79E-534D-8075-5285673B6C23}"/>
              </a:ext>
            </a:extLst>
          </p:cNvPr>
          <p:cNvSpPr>
            <a:spLocks noGrp="1"/>
          </p:cNvSpPr>
          <p:nvPr>
            <p:ph type="pic" sz="quarter" idx="28"/>
          </p:nvPr>
        </p:nvSpPr>
        <p:spPr>
          <a:xfrm>
            <a:off x="6795620" y="432070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45" name="Text Placeholder 26">
            <a:extLst>
              <a:ext uri="{FF2B5EF4-FFF2-40B4-BE49-F238E27FC236}">
                <a16:creationId xmlns:a16="http://schemas.microsoft.com/office/drawing/2014/main" id="{F5EB1EB1-0DFF-1C42-9692-85E5A411C811}"/>
              </a:ext>
            </a:extLst>
          </p:cNvPr>
          <p:cNvSpPr>
            <a:spLocks noGrp="1"/>
          </p:cNvSpPr>
          <p:nvPr>
            <p:ph type="body" sz="quarter" idx="29" hasCustomPrompt="1"/>
          </p:nvPr>
        </p:nvSpPr>
        <p:spPr>
          <a:xfrm>
            <a:off x="6239995"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6" name="Text Placeholder 26">
            <a:extLst>
              <a:ext uri="{FF2B5EF4-FFF2-40B4-BE49-F238E27FC236}">
                <a16:creationId xmlns:a16="http://schemas.microsoft.com/office/drawing/2014/main" id="{5FEA11E4-7068-E649-9E09-67A1EA10B03A}"/>
              </a:ext>
            </a:extLst>
          </p:cNvPr>
          <p:cNvSpPr>
            <a:spLocks noGrp="1"/>
          </p:cNvSpPr>
          <p:nvPr>
            <p:ph type="body" sz="quarter" idx="30"/>
          </p:nvPr>
        </p:nvSpPr>
        <p:spPr>
          <a:xfrm>
            <a:off x="6239995"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47" name="Picture Placeholder 24">
            <a:extLst>
              <a:ext uri="{FF2B5EF4-FFF2-40B4-BE49-F238E27FC236}">
                <a16:creationId xmlns:a16="http://schemas.microsoft.com/office/drawing/2014/main" id="{44F9519B-1C20-B848-A15F-EE4D09E5B936}"/>
              </a:ext>
            </a:extLst>
          </p:cNvPr>
          <p:cNvSpPr>
            <a:spLocks noGrp="1"/>
          </p:cNvSpPr>
          <p:nvPr>
            <p:ph type="pic" sz="quarter" idx="31"/>
          </p:nvPr>
        </p:nvSpPr>
        <p:spPr>
          <a:xfrm>
            <a:off x="9359526" y="432070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48" name="Text Placeholder 26">
            <a:extLst>
              <a:ext uri="{FF2B5EF4-FFF2-40B4-BE49-F238E27FC236}">
                <a16:creationId xmlns:a16="http://schemas.microsoft.com/office/drawing/2014/main" id="{22673807-D8F9-5940-AA4D-A70F00007498}"/>
              </a:ext>
            </a:extLst>
          </p:cNvPr>
          <p:cNvSpPr>
            <a:spLocks noGrp="1"/>
          </p:cNvSpPr>
          <p:nvPr>
            <p:ph type="body" sz="quarter" idx="32" hasCustomPrompt="1"/>
          </p:nvPr>
        </p:nvSpPr>
        <p:spPr>
          <a:xfrm>
            <a:off x="8803901"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9" name="Text Placeholder 26">
            <a:extLst>
              <a:ext uri="{FF2B5EF4-FFF2-40B4-BE49-F238E27FC236}">
                <a16:creationId xmlns:a16="http://schemas.microsoft.com/office/drawing/2014/main" id="{7E03C2A1-41CE-E946-B243-A1235A7E06F8}"/>
              </a:ext>
            </a:extLst>
          </p:cNvPr>
          <p:cNvSpPr>
            <a:spLocks noGrp="1"/>
          </p:cNvSpPr>
          <p:nvPr>
            <p:ph type="body" sz="quarter" idx="33"/>
          </p:nvPr>
        </p:nvSpPr>
        <p:spPr>
          <a:xfrm>
            <a:off x="8803901"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50" name="Date Placeholder 6">
            <a:extLst>
              <a:ext uri="{FF2B5EF4-FFF2-40B4-BE49-F238E27FC236}">
                <a16:creationId xmlns:a16="http://schemas.microsoft.com/office/drawing/2014/main" id="{698236FE-C9B0-4E5C-A23B-C02CA6C84173}"/>
              </a:ext>
            </a:extLst>
          </p:cNvPr>
          <p:cNvSpPr>
            <a:spLocks noGrp="1"/>
          </p:cNvSpPr>
          <p:nvPr>
            <p:ph type="dt" sz="half" idx="34"/>
          </p:nvPr>
        </p:nvSpPr>
        <p:spPr>
          <a:xfrm>
            <a:off x="381000" y="6356350"/>
            <a:ext cx="2743200" cy="365125"/>
          </a:xfrm>
        </p:spPr>
        <p:txBody>
          <a:bodyPr/>
          <a:lstStyle/>
          <a:p>
            <a:r>
              <a:rPr lang="en-US" dirty="0"/>
              <a:t>20XX</a:t>
            </a:r>
          </a:p>
        </p:txBody>
      </p:sp>
      <p:sp>
        <p:nvSpPr>
          <p:cNvPr id="51" name="Footer Placeholder 10">
            <a:extLst>
              <a:ext uri="{FF2B5EF4-FFF2-40B4-BE49-F238E27FC236}">
                <a16:creationId xmlns:a16="http://schemas.microsoft.com/office/drawing/2014/main" id="{A93C8C74-29A3-4BCC-8EB9-53CE59B4C8F9}"/>
              </a:ext>
            </a:extLst>
          </p:cNvPr>
          <p:cNvSpPr>
            <a:spLocks noGrp="1"/>
          </p:cNvSpPr>
          <p:nvPr>
            <p:ph type="ftr" sz="quarter" idx="35"/>
          </p:nvPr>
        </p:nvSpPr>
        <p:spPr>
          <a:xfrm>
            <a:off x="4038600" y="6356350"/>
            <a:ext cx="4114800" cy="365125"/>
          </a:xfrm>
        </p:spPr>
        <p:txBody>
          <a:bodyPr/>
          <a:lstStyle/>
          <a:p>
            <a:r>
              <a:rPr lang="en-US" dirty="0"/>
              <a:t>Presentation title</a:t>
            </a:r>
          </a:p>
        </p:txBody>
      </p:sp>
      <p:sp>
        <p:nvSpPr>
          <p:cNvPr id="52" name="Slide Number Placeholder 11">
            <a:extLst>
              <a:ext uri="{FF2B5EF4-FFF2-40B4-BE49-F238E27FC236}">
                <a16:creationId xmlns:a16="http://schemas.microsoft.com/office/drawing/2014/main" id="{0DF7F3BB-66CF-46E2-823F-D94C887BC3F5}"/>
              </a:ext>
            </a:extLst>
          </p:cNvPr>
          <p:cNvSpPr>
            <a:spLocks noGrp="1"/>
          </p:cNvSpPr>
          <p:nvPr>
            <p:ph type="sldNum" sz="quarter" idx="36"/>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274370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381000" y="381000"/>
            <a:ext cx="7480465" cy="1325563"/>
          </a:xfrm>
        </p:spPr>
        <p:txBody>
          <a:bodyPr>
            <a:normAutofit/>
          </a:bodyPr>
          <a:lstStyle>
            <a:lvl1pPr algn="l">
              <a:defRPr sz="6000">
                <a:solidFill>
                  <a:schemeClr val="tx1"/>
                </a:solidFill>
                <a:latin typeface="+mj-lt"/>
              </a:defRPr>
            </a:lvl1pPr>
          </a:lstStyle>
          <a:p>
            <a:r>
              <a:rPr lang="en-US"/>
              <a:t>Click to edit Master title style</a:t>
            </a:r>
          </a:p>
        </p:txBody>
      </p:sp>
      <p:cxnSp>
        <p:nvCxnSpPr>
          <p:cNvPr id="3" name="Straight Connector 2">
            <a:extLst>
              <a:ext uri="{FF2B5EF4-FFF2-40B4-BE49-F238E27FC236}">
                <a16:creationId xmlns:a16="http://schemas.microsoft.com/office/drawing/2014/main" id="{F819E775-79C1-C048-A1C9-A453CB9DF3F9}"/>
              </a:ext>
            </a:extLst>
          </p:cNvPr>
          <p:cNvCxnSpPr/>
          <p:nvPr userDrawn="1"/>
        </p:nvCxnSpPr>
        <p:spPr>
          <a:xfrm>
            <a:off x="8504420" y="692983"/>
            <a:ext cx="368758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SmartArt Placeholder 4">
            <a:extLst>
              <a:ext uri="{FF2B5EF4-FFF2-40B4-BE49-F238E27FC236}">
                <a16:creationId xmlns:a16="http://schemas.microsoft.com/office/drawing/2014/main" id="{2DAB336B-F2EE-7540-B6B9-179BD611A5AC}"/>
              </a:ext>
            </a:extLst>
          </p:cNvPr>
          <p:cNvSpPr>
            <a:spLocks noGrp="1"/>
          </p:cNvSpPr>
          <p:nvPr>
            <p:ph type="dgm" sz="quarter" idx="10"/>
          </p:nvPr>
        </p:nvSpPr>
        <p:spPr>
          <a:xfrm>
            <a:off x="381000" y="1839913"/>
            <a:ext cx="11363325" cy="4572000"/>
          </a:xfrm>
        </p:spPr>
        <p:txBody>
          <a:bodyPr/>
          <a:lstStyle>
            <a:lvl1pPr>
              <a:defRPr>
                <a:latin typeface="+mn-lt"/>
              </a:defRPr>
            </a:lvl1pPr>
          </a:lstStyle>
          <a:p>
            <a:r>
              <a:rPr lang="en-US"/>
              <a:t>Click icon to add SmartArt graphic</a:t>
            </a:r>
            <a:endParaRPr lang="en-US" dirty="0"/>
          </a:p>
        </p:txBody>
      </p:sp>
      <p:sp>
        <p:nvSpPr>
          <p:cNvPr id="6" name="Date Placeholder 6">
            <a:extLst>
              <a:ext uri="{FF2B5EF4-FFF2-40B4-BE49-F238E27FC236}">
                <a16:creationId xmlns:a16="http://schemas.microsoft.com/office/drawing/2014/main" id="{449E2D85-4B9C-467E-B70E-FFFA196D74DA}"/>
              </a:ext>
            </a:extLst>
          </p:cNvPr>
          <p:cNvSpPr>
            <a:spLocks noGrp="1"/>
          </p:cNvSpPr>
          <p:nvPr>
            <p:ph type="dt" sz="half" idx="11"/>
          </p:nvPr>
        </p:nvSpPr>
        <p:spPr>
          <a:xfrm>
            <a:off x="381000" y="6356350"/>
            <a:ext cx="2743200" cy="365125"/>
          </a:xfrm>
        </p:spPr>
        <p:txBody>
          <a:bodyPr/>
          <a:lstStyle/>
          <a:p>
            <a:r>
              <a:rPr lang="en-US" dirty="0"/>
              <a:t>20XX</a:t>
            </a:r>
          </a:p>
        </p:txBody>
      </p:sp>
      <p:sp>
        <p:nvSpPr>
          <p:cNvPr id="7" name="Footer Placeholder 10">
            <a:extLst>
              <a:ext uri="{FF2B5EF4-FFF2-40B4-BE49-F238E27FC236}">
                <a16:creationId xmlns:a16="http://schemas.microsoft.com/office/drawing/2014/main" id="{CDB1B6C7-69CF-4FD7-B86B-D3BD6D56A4F0}"/>
              </a:ext>
            </a:extLst>
          </p:cNvPr>
          <p:cNvSpPr>
            <a:spLocks noGrp="1"/>
          </p:cNvSpPr>
          <p:nvPr>
            <p:ph type="ftr" sz="quarter" idx="12"/>
          </p:nvPr>
        </p:nvSpPr>
        <p:spPr>
          <a:xfrm>
            <a:off x="4038600" y="6356350"/>
            <a:ext cx="4114800" cy="365125"/>
          </a:xfrm>
        </p:spPr>
        <p:txBody>
          <a:bodyPr/>
          <a:lstStyle/>
          <a:p>
            <a:r>
              <a:rPr lang="en-US" dirty="0"/>
              <a:t>Presentation title</a:t>
            </a:r>
          </a:p>
        </p:txBody>
      </p:sp>
      <p:sp>
        <p:nvSpPr>
          <p:cNvPr id="8" name="Slide Number Placeholder 11">
            <a:extLst>
              <a:ext uri="{FF2B5EF4-FFF2-40B4-BE49-F238E27FC236}">
                <a16:creationId xmlns:a16="http://schemas.microsoft.com/office/drawing/2014/main" id="{ABDCE1B3-CAC8-44F2-9A63-C903CBFBAFE0}"/>
              </a:ext>
            </a:extLst>
          </p:cNvPr>
          <p:cNvSpPr>
            <a:spLocks noGrp="1"/>
          </p:cNvSpPr>
          <p:nvPr>
            <p:ph type="sldNum" sz="quarter" idx="13"/>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6467094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BF7DDA28-4051-4C9A-8640-99B7D9008EDD}"/>
              </a:ext>
            </a:extLst>
          </p:cNvPr>
          <p:cNvSpPr>
            <a:spLocks noGrp="1"/>
          </p:cNvSpPr>
          <p:nvPr>
            <p:ph type="pic" sz="quarter" idx="22"/>
          </p:nvPr>
        </p:nvSpPr>
        <p:spPr>
          <a:xfrm>
            <a:off x="0" y="0"/>
            <a:ext cx="12192000" cy="1662113"/>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097279" y="496957"/>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a:t>Click to edit Master title style</a:t>
            </a:r>
            <a:endParaRPr lang="en-US" dirty="0"/>
          </a:p>
        </p:txBody>
      </p:sp>
      <p:sp>
        <p:nvSpPr>
          <p:cNvPr id="20" name="Table Placeholder 19">
            <a:extLst>
              <a:ext uri="{FF2B5EF4-FFF2-40B4-BE49-F238E27FC236}">
                <a16:creationId xmlns:a16="http://schemas.microsoft.com/office/drawing/2014/main" id="{822FF587-E1EB-4FC1-BE5F-847FC830EBC7}"/>
              </a:ext>
            </a:extLst>
          </p:cNvPr>
          <p:cNvSpPr>
            <a:spLocks noGrp="1"/>
          </p:cNvSpPr>
          <p:nvPr>
            <p:ph type="tbl" sz="quarter" idx="23"/>
          </p:nvPr>
        </p:nvSpPr>
        <p:spPr>
          <a:xfrm>
            <a:off x="1097279" y="2761488"/>
            <a:ext cx="9997440" cy="2825496"/>
          </a:xfrm>
        </p:spPr>
        <p:txBody>
          <a:bodyPr/>
          <a:lstStyle/>
          <a:p>
            <a:r>
              <a:rPr lang="en-US"/>
              <a:t>Click icon to add table</a:t>
            </a:r>
            <a:endParaRPr lang="en-US" dirty="0"/>
          </a:p>
        </p:txBody>
      </p:sp>
      <p:sp>
        <p:nvSpPr>
          <p:cNvPr id="5" name="Date Placeholder 6">
            <a:extLst>
              <a:ext uri="{FF2B5EF4-FFF2-40B4-BE49-F238E27FC236}">
                <a16:creationId xmlns:a16="http://schemas.microsoft.com/office/drawing/2014/main" id="{404CA344-7BF6-40E6-846B-4DFC68BBDC3E}"/>
              </a:ext>
            </a:extLst>
          </p:cNvPr>
          <p:cNvSpPr>
            <a:spLocks noGrp="1"/>
          </p:cNvSpPr>
          <p:nvPr>
            <p:ph type="dt" sz="half" idx="10"/>
          </p:nvPr>
        </p:nvSpPr>
        <p:spPr>
          <a:xfrm>
            <a:off x="381000" y="6356350"/>
            <a:ext cx="2743200" cy="365125"/>
          </a:xfrm>
        </p:spPr>
        <p:txBody>
          <a:bodyPr/>
          <a:lstStyle/>
          <a:p>
            <a:r>
              <a:rPr lang="en-US" dirty="0"/>
              <a:t>20XX</a:t>
            </a:r>
          </a:p>
        </p:txBody>
      </p:sp>
      <p:sp>
        <p:nvSpPr>
          <p:cNvPr id="6" name="Footer Placeholder 10">
            <a:extLst>
              <a:ext uri="{FF2B5EF4-FFF2-40B4-BE49-F238E27FC236}">
                <a16:creationId xmlns:a16="http://schemas.microsoft.com/office/drawing/2014/main" id="{4DF15184-BCA8-45CA-8E5F-B680ADBFE760}"/>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7" name="Slide Number Placeholder 11">
            <a:extLst>
              <a:ext uri="{FF2B5EF4-FFF2-40B4-BE49-F238E27FC236}">
                <a16:creationId xmlns:a16="http://schemas.microsoft.com/office/drawing/2014/main" id="{829741B7-179B-4CE8-A5A5-D3EF55278AD7}"/>
              </a:ext>
            </a:extLst>
          </p:cNvPr>
          <p:cNvSpPr>
            <a:spLocks noGrp="1"/>
          </p:cNvSpPr>
          <p:nvPr>
            <p:ph type="sldNum" sz="quarter" idx="12"/>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579066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9B023D1-B432-4327-9B3B-545A055D0CD3}"/>
              </a:ext>
            </a:extLst>
          </p:cNvPr>
          <p:cNvSpPr>
            <a:spLocks noGrp="1"/>
          </p:cNvSpPr>
          <p:nvPr>
            <p:ph type="pic" sz="quarter" idx="11"/>
          </p:nvPr>
        </p:nvSpPr>
        <p:spPr>
          <a:xfrm>
            <a:off x="0" y="-38905"/>
            <a:ext cx="12261163" cy="6896905"/>
          </a:xfrm>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D44B8F7E-01E4-AA4B-B60F-A2BF94E3A19C}"/>
              </a:ext>
            </a:extLst>
          </p:cNvPr>
          <p:cNvSpPr>
            <a:spLocks noGrp="1"/>
          </p:cNvSpPr>
          <p:nvPr>
            <p:ph type="body" sz="quarter" idx="10"/>
          </p:nvPr>
        </p:nvSpPr>
        <p:spPr>
          <a:xfrm>
            <a:off x="1530439" y="1886755"/>
            <a:ext cx="9131121" cy="3084489"/>
          </a:xfrm>
          <a:solidFill>
            <a:schemeClr val="accent1">
              <a:alpha val="89000"/>
            </a:schemeClr>
          </a:solidFill>
        </p:spPr>
        <p:txBody>
          <a:bodyPr lIns="1005840" tIns="640080" anchor="t" anchorCtr="0">
            <a:noAutofit/>
          </a:bodyPr>
          <a:lstStyle>
            <a:lvl1pPr marL="0" indent="0" algn="l">
              <a:buNone/>
              <a:defRPr sz="3600">
                <a:solidFill>
                  <a:schemeClr val="bg1"/>
                </a:solidFill>
                <a:latin typeface="+mj-lt"/>
              </a:defRPr>
            </a:lvl1pPr>
            <a:lvl2pPr marL="457200" indent="0" algn="l">
              <a:buNone/>
              <a:defRPr sz="2800">
                <a:solidFill>
                  <a:schemeClr val="bg1"/>
                </a:solidFill>
                <a:latin typeface="+mj-lt"/>
              </a:defRPr>
            </a:lvl2pPr>
            <a:lvl3pPr marL="914400" indent="0" algn="l">
              <a:buNone/>
              <a:defRPr sz="2400">
                <a:solidFill>
                  <a:schemeClr val="bg1"/>
                </a:solidFill>
                <a:latin typeface="+mj-lt"/>
              </a:defRPr>
            </a:lvl3pPr>
            <a:lvl4pPr marL="1371600" indent="0" algn="l">
              <a:buNone/>
              <a:defRPr sz="2000">
                <a:solidFill>
                  <a:schemeClr val="bg1"/>
                </a:solidFill>
                <a:latin typeface="+mj-lt"/>
              </a:defRPr>
            </a:lvl4pPr>
            <a:lvl5pPr marL="1828800" indent="0" algn="l">
              <a:buNone/>
              <a:defRPr sz="2000">
                <a:solidFill>
                  <a:schemeClr val="bg1"/>
                </a:solidFill>
                <a:latin typeface="+mj-lt"/>
              </a:defRPr>
            </a:lvl5pPr>
          </a:lstStyle>
          <a:p>
            <a:pPr lvl="0"/>
            <a:r>
              <a:rPr lang="en-US"/>
              <a:t>Click to edit Master text styles</a:t>
            </a:r>
          </a:p>
        </p:txBody>
      </p:sp>
      <p:sp>
        <p:nvSpPr>
          <p:cNvPr id="2" name="Title 1">
            <a:extLst>
              <a:ext uri="{FF2B5EF4-FFF2-40B4-BE49-F238E27FC236}">
                <a16:creationId xmlns:a16="http://schemas.microsoft.com/office/drawing/2014/main" id="{1F8581E8-B832-44F5-8573-1D49AF804EAA}"/>
              </a:ext>
            </a:extLst>
          </p:cNvPr>
          <p:cNvSpPr>
            <a:spLocks noGrp="1"/>
          </p:cNvSpPr>
          <p:nvPr>
            <p:ph type="title"/>
          </p:nvPr>
        </p:nvSpPr>
        <p:spPr>
          <a:xfrm>
            <a:off x="2448642" y="4040803"/>
            <a:ext cx="7766978" cy="484050"/>
          </a:xfrm>
        </p:spPr>
        <p:txBody>
          <a:bodyPr>
            <a:noAutofit/>
          </a:bodyPr>
          <a:lstStyle>
            <a:lvl1pPr>
              <a:defRPr sz="1800" cap="all" baseline="0">
                <a:solidFill>
                  <a:schemeClr val="bg1"/>
                </a:solidFill>
                <a:latin typeface="+mn-lt"/>
              </a:defRPr>
            </a:lvl1pPr>
          </a:lstStyle>
          <a:p>
            <a:r>
              <a:rPr lang="en-US"/>
              <a:t>Click to edit Master title style</a:t>
            </a:r>
          </a:p>
        </p:txBody>
      </p:sp>
      <p:sp>
        <p:nvSpPr>
          <p:cNvPr id="6" name="Date Placeholder 1">
            <a:extLst>
              <a:ext uri="{FF2B5EF4-FFF2-40B4-BE49-F238E27FC236}">
                <a16:creationId xmlns:a16="http://schemas.microsoft.com/office/drawing/2014/main" id="{38C5CB97-CD0D-4684-A674-58C891FBC20B}"/>
              </a:ext>
            </a:extLst>
          </p:cNvPr>
          <p:cNvSpPr>
            <a:spLocks noGrp="1"/>
          </p:cNvSpPr>
          <p:nvPr>
            <p:ph type="dt" sz="half" idx="12"/>
          </p:nvPr>
        </p:nvSpPr>
        <p:spPr>
          <a:xfrm>
            <a:off x="381000" y="6356350"/>
            <a:ext cx="2743200" cy="365125"/>
          </a:xfrm>
        </p:spPr>
        <p:txBody>
          <a:bodyPr/>
          <a:lstStyle>
            <a:lvl1pPr>
              <a:defRPr>
                <a:solidFill>
                  <a:schemeClr val="bg1"/>
                </a:solidFill>
              </a:defRPr>
            </a:lvl1pPr>
          </a:lstStyle>
          <a:p>
            <a:r>
              <a:rPr lang="en-US" dirty="0"/>
              <a:t>20XX</a:t>
            </a:r>
          </a:p>
        </p:txBody>
      </p:sp>
      <p:sp>
        <p:nvSpPr>
          <p:cNvPr id="7" name="Footer Placeholder 2">
            <a:extLst>
              <a:ext uri="{FF2B5EF4-FFF2-40B4-BE49-F238E27FC236}">
                <a16:creationId xmlns:a16="http://schemas.microsoft.com/office/drawing/2014/main" id="{9DB43653-49BD-4FF8-AC52-100F2628D038}"/>
              </a:ext>
            </a:extLst>
          </p:cNvPr>
          <p:cNvSpPr>
            <a:spLocks noGrp="1"/>
          </p:cNvSpPr>
          <p:nvPr>
            <p:ph type="ftr" sz="quarter" idx="13"/>
          </p:nvPr>
        </p:nvSpPr>
        <p:spPr>
          <a:xfrm>
            <a:off x="4038600" y="6356350"/>
            <a:ext cx="4114800" cy="365125"/>
          </a:xfrm>
        </p:spPr>
        <p:txBody>
          <a:bodyPr/>
          <a:lstStyle>
            <a:lvl1pPr>
              <a:defRPr>
                <a:solidFill>
                  <a:schemeClr val="bg1"/>
                </a:solidFill>
              </a:defRPr>
            </a:lvl1pPr>
          </a:lstStyle>
          <a:p>
            <a:r>
              <a:rPr lang="en-US" dirty="0"/>
              <a:t>Presentation title</a:t>
            </a:r>
          </a:p>
        </p:txBody>
      </p:sp>
      <p:sp>
        <p:nvSpPr>
          <p:cNvPr id="8" name="Slide Number Placeholder 3">
            <a:extLst>
              <a:ext uri="{FF2B5EF4-FFF2-40B4-BE49-F238E27FC236}">
                <a16:creationId xmlns:a16="http://schemas.microsoft.com/office/drawing/2014/main" id="{C175707F-64A0-469B-AE09-445DCC67D318}"/>
              </a:ext>
            </a:extLst>
          </p:cNvPr>
          <p:cNvSpPr>
            <a:spLocks noGrp="1"/>
          </p:cNvSpPr>
          <p:nvPr>
            <p:ph type="sldNum" sz="quarter" idx="14"/>
          </p:nvPr>
        </p:nvSpPr>
        <p:spPr>
          <a:xfrm>
            <a:off x="10713308" y="6356350"/>
            <a:ext cx="1097692" cy="365125"/>
          </a:xfrm>
        </p:spPr>
        <p:txBody>
          <a:bodyPr/>
          <a:lstStyle>
            <a:lvl1pP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BFED5AE-62FF-41D3-952B-067FA66380DF}"/>
              </a:ext>
            </a:extLst>
          </p:cNvPr>
          <p:cNvSpPr>
            <a:spLocks noGrp="1"/>
          </p:cNvSpPr>
          <p:nvPr>
            <p:ph type="pic" sz="quarter" idx="10"/>
          </p:nvPr>
        </p:nvSpPr>
        <p:spPr>
          <a:xfrm>
            <a:off x="-85" y="-4763"/>
            <a:ext cx="5021348" cy="6858001"/>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677778" y="457201"/>
            <a:ext cx="4776538" cy="2285999"/>
          </a:xfrm>
          <a:solidFill>
            <a:schemeClr val="tx1">
              <a:alpha val="92000"/>
            </a:schemeClr>
          </a:solidFill>
        </p:spPr>
        <p:txBody>
          <a:bodyPr lIns="457200" anchor="ctr">
            <a:noAutofit/>
          </a:bodyPr>
          <a:lstStyle>
            <a:lvl1pPr>
              <a:defRPr sz="6000">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6096000" y="1484357"/>
            <a:ext cx="5259388" cy="4442153"/>
          </a:xfrm>
        </p:spPr>
        <p:txBody>
          <a:bodyPr>
            <a:normAutofit/>
          </a:bodyPr>
          <a:lstStyle>
            <a:lvl1pPr marL="0" indent="0">
              <a:lnSpc>
                <a:spcPct val="100000"/>
              </a:lnSpc>
              <a:buNone/>
              <a:defRPr sz="2400">
                <a:solidFill>
                  <a:schemeClr val="bg2"/>
                </a:solidFill>
                <a:latin typeface="+mj-lt"/>
              </a:defRPr>
            </a:lvl1pPr>
            <a:lvl2pPr marL="457200" indent="0">
              <a:lnSpc>
                <a:spcPct val="100000"/>
              </a:lnSpc>
              <a:buNone/>
              <a:defRPr sz="2000">
                <a:solidFill>
                  <a:schemeClr val="bg2"/>
                </a:solidFill>
                <a:latin typeface="+mj-lt"/>
              </a:defRPr>
            </a:lvl2pPr>
            <a:lvl3pPr marL="914400" indent="0">
              <a:lnSpc>
                <a:spcPct val="100000"/>
              </a:lnSpc>
              <a:buNone/>
              <a:defRPr sz="1800">
                <a:solidFill>
                  <a:schemeClr val="bg2"/>
                </a:solidFill>
                <a:latin typeface="+mj-lt"/>
              </a:defRPr>
            </a:lvl3pPr>
            <a:lvl4pPr marL="1371600" indent="0">
              <a:lnSpc>
                <a:spcPct val="100000"/>
              </a:lnSpc>
              <a:buNone/>
              <a:defRPr sz="1600">
                <a:solidFill>
                  <a:schemeClr val="bg2"/>
                </a:solidFill>
                <a:latin typeface="+mj-lt"/>
              </a:defRPr>
            </a:lvl4pPr>
            <a:lvl5pPr marL="1828800" indent="0">
              <a:lnSpc>
                <a:spcPct val="100000"/>
              </a:lnSpc>
              <a:buNone/>
              <a:defRPr sz="1600">
                <a:solidFill>
                  <a:schemeClr val="bg2"/>
                </a:solidFill>
                <a:latin typeface="+mj-lt"/>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Date Placeholder 3">
            <a:extLst>
              <a:ext uri="{FF2B5EF4-FFF2-40B4-BE49-F238E27FC236}">
                <a16:creationId xmlns:a16="http://schemas.microsoft.com/office/drawing/2014/main" id="{D6C26EFF-CEA6-4978-A83B-400BFB2B863D}"/>
              </a:ext>
            </a:extLst>
          </p:cNvPr>
          <p:cNvSpPr>
            <a:spLocks noGrp="1"/>
          </p:cNvSpPr>
          <p:nvPr>
            <p:ph type="dt" sz="half" idx="11"/>
          </p:nvPr>
        </p:nvSpPr>
        <p:spPr>
          <a:xfrm>
            <a:off x="381000" y="6356350"/>
            <a:ext cx="2743200" cy="365125"/>
          </a:xfrm>
        </p:spPr>
        <p:txBody>
          <a:bodyPr/>
          <a:lstStyle>
            <a:lvl1pPr>
              <a:defRPr>
                <a:solidFill>
                  <a:schemeClr val="bg1"/>
                </a:solidFill>
              </a:defRPr>
            </a:lvl1pPr>
          </a:lstStyle>
          <a:p>
            <a:r>
              <a:rPr lang="en-US" dirty="0"/>
              <a:t>20XX</a:t>
            </a:r>
          </a:p>
        </p:txBody>
      </p:sp>
      <p:sp>
        <p:nvSpPr>
          <p:cNvPr id="7" name="Footer Placeholder 4">
            <a:extLst>
              <a:ext uri="{FF2B5EF4-FFF2-40B4-BE49-F238E27FC236}">
                <a16:creationId xmlns:a16="http://schemas.microsoft.com/office/drawing/2014/main" id="{0FC19E3C-A9EA-4809-9D98-B4C1EB8B35B8}"/>
              </a:ext>
            </a:extLst>
          </p:cNvPr>
          <p:cNvSpPr>
            <a:spLocks noGrp="1"/>
          </p:cNvSpPr>
          <p:nvPr>
            <p:ph type="ftr" sz="quarter" idx="12"/>
          </p:nvPr>
        </p:nvSpPr>
        <p:spPr>
          <a:xfrm>
            <a:off x="6096000" y="6356350"/>
            <a:ext cx="2057400" cy="365125"/>
          </a:xfrm>
        </p:spPr>
        <p:txBody>
          <a:bodyPr/>
          <a:lstStyle>
            <a:lvl1pPr algn="l">
              <a:defRPr/>
            </a:lvl1pPr>
          </a:lstStyle>
          <a:p>
            <a:r>
              <a:rPr lang="en-US" dirty="0"/>
              <a:t>Presentation title</a:t>
            </a:r>
          </a:p>
        </p:txBody>
      </p:sp>
      <p:sp>
        <p:nvSpPr>
          <p:cNvPr id="8" name="Slide Number Placeholder 5">
            <a:extLst>
              <a:ext uri="{FF2B5EF4-FFF2-40B4-BE49-F238E27FC236}">
                <a16:creationId xmlns:a16="http://schemas.microsoft.com/office/drawing/2014/main" id="{973FE4BB-3117-49A2-8624-3E68B8119241}"/>
              </a:ext>
            </a:extLst>
          </p:cNvPr>
          <p:cNvSpPr>
            <a:spLocks noGrp="1"/>
          </p:cNvSpPr>
          <p:nvPr>
            <p:ph type="sldNum" sz="quarter" idx="13"/>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noAutofit/>
          </a:bodyPr>
          <a:lstStyle>
            <a:lvl1pPr>
              <a:defRPr sz="4000">
                <a:solidFill>
                  <a:schemeClr val="tx1"/>
                </a:solidFill>
                <a:latin typeface="+mj-lt"/>
              </a:defRPr>
            </a:lvl1pPr>
          </a:lstStyle>
          <a:p>
            <a:r>
              <a:rPr lang="en-US"/>
              <a:t>Click to edit Master title style</a:t>
            </a:r>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310938"/>
            <a:ext cx="3932237" cy="3558050"/>
          </a:xfrm>
        </p:spPr>
        <p:txBody>
          <a:bodyPr>
            <a:normAutofit/>
          </a:bodyPr>
          <a:lstStyle>
            <a:lvl1pPr marL="0" indent="0">
              <a:buNone/>
              <a:defRPr sz="1800">
                <a:solidFill>
                  <a:schemeClr val="bg2"/>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Right Triangle 8">
            <a:extLst>
              <a:ext uri="{FF2B5EF4-FFF2-40B4-BE49-F238E27FC236}">
                <a16:creationId xmlns:a16="http://schemas.microsoft.com/office/drawing/2014/main" id="{AF17559D-BCE9-2744-9623-22E1EE6DF537}"/>
              </a:ext>
            </a:extLst>
          </p:cNvPr>
          <p:cNvSpPr/>
          <p:nvPr userDrawn="1"/>
        </p:nvSpPr>
        <p:spPr>
          <a:xfrm flipH="1">
            <a:off x="6633556" y="1429789"/>
            <a:ext cx="5558444" cy="5428211"/>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cxnSp>
        <p:nvCxnSpPr>
          <p:cNvPr id="10" name="Straight Connector 9">
            <a:extLst>
              <a:ext uri="{FF2B5EF4-FFF2-40B4-BE49-F238E27FC236}">
                <a16:creationId xmlns:a16="http://schemas.microsoft.com/office/drawing/2014/main" id="{6F2EDADE-B47B-8242-8D03-079A12F1C7A2}"/>
              </a:ext>
            </a:extLst>
          </p:cNvPr>
          <p:cNvCxnSpPr>
            <a:cxnSpLocks/>
          </p:cNvCxnSpPr>
          <p:nvPr userDrawn="1"/>
        </p:nvCxnSpPr>
        <p:spPr>
          <a:xfrm>
            <a:off x="483229"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Content, and pictur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2031C9-0B4C-44DA-907A-9CB143407732}"/>
              </a:ext>
            </a:extLst>
          </p:cNvPr>
          <p:cNvSpPr>
            <a:spLocks noGrp="1"/>
          </p:cNvSpPr>
          <p:nvPr>
            <p:ph type="pic" sz="quarter" idx="10"/>
          </p:nvPr>
        </p:nvSpPr>
        <p:spPr>
          <a:xfrm>
            <a:off x="6095999" y="0"/>
            <a:ext cx="6096001" cy="6858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11" y="876926"/>
            <a:ext cx="5079113" cy="1356607"/>
          </a:xfrm>
        </p:spPr>
        <p:txBody>
          <a:bodyPr anchor="t" anchorCtr="0">
            <a:normAutofit/>
          </a:bodyPr>
          <a:lstStyle>
            <a:lvl1pPr>
              <a:defRPr sz="6000">
                <a:solidFill>
                  <a:schemeClr val="tx1"/>
                </a:solidFill>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10" y="2233534"/>
            <a:ext cx="4205990" cy="2833142"/>
          </a:xfrm>
        </p:spPr>
        <p:txBody>
          <a:bodyPr>
            <a:normAutofit/>
          </a:bodyPr>
          <a:lstStyle>
            <a:lvl1pPr marL="0" indent="0">
              <a:buNone/>
              <a:defRPr sz="2400">
                <a:solidFill>
                  <a:schemeClr val="tx2"/>
                </a:solidFill>
                <a:latin typeface="+mj-lt"/>
              </a:defRPr>
            </a:lvl1pPr>
            <a:lvl2pPr marL="457200" indent="0">
              <a:buNone/>
              <a:defRPr sz="2000">
                <a:solidFill>
                  <a:schemeClr val="tx2"/>
                </a:solidFill>
                <a:latin typeface="+mj-lt"/>
              </a:defRPr>
            </a:lvl2pPr>
            <a:lvl3pPr marL="914400" indent="0">
              <a:buNone/>
              <a:defRPr sz="1800">
                <a:solidFill>
                  <a:schemeClr val="tx2"/>
                </a:solidFill>
                <a:latin typeface="+mj-lt"/>
              </a:defRPr>
            </a:lvl3pPr>
            <a:lvl4pPr marL="1371600" indent="0">
              <a:buNone/>
              <a:defRPr sz="1600">
                <a:solidFill>
                  <a:schemeClr val="tx2"/>
                </a:solidFill>
                <a:latin typeface="+mj-lt"/>
              </a:defRPr>
            </a:lvl4pPr>
            <a:lvl5pPr marL="1828800" indent="0">
              <a:buNone/>
              <a:defRPr sz="16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DE23592C-4E26-184A-AAED-41EC35AFF551}"/>
              </a:ext>
            </a:extLst>
          </p:cNvPr>
          <p:cNvCxnSpPr/>
          <p:nvPr userDrawn="1"/>
        </p:nvCxnSpPr>
        <p:spPr>
          <a:xfrm>
            <a:off x="0" y="5711252"/>
            <a:ext cx="368758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Footer Placeholder 4">
            <a:extLst>
              <a:ext uri="{FF2B5EF4-FFF2-40B4-BE49-F238E27FC236}">
                <a16:creationId xmlns:a16="http://schemas.microsoft.com/office/drawing/2014/main" id="{B68C5F28-837A-4354-8BA4-A994BD1D699D}"/>
              </a:ext>
            </a:extLst>
          </p:cNvPr>
          <p:cNvSpPr>
            <a:spLocks noGrp="1"/>
          </p:cNvSpPr>
          <p:nvPr>
            <p:ph type="ftr" sz="quarter" idx="11"/>
          </p:nvPr>
        </p:nvSpPr>
        <p:spPr>
          <a:xfrm>
            <a:off x="2808890" y="6356350"/>
            <a:ext cx="3108434" cy="365125"/>
          </a:xfrm>
        </p:spPr>
        <p:txBody>
          <a:bodyPr/>
          <a:lstStyle>
            <a:lvl1pPr algn="r">
              <a:defRPr>
                <a:latin typeface="+mn-lt"/>
              </a:defRPr>
            </a:lvl1pPr>
          </a:lstStyle>
          <a:p>
            <a:r>
              <a:rPr lang="en-US"/>
              <a:t>Presentation title</a:t>
            </a:r>
            <a:endParaRPr lang="en-US" dirty="0"/>
          </a:p>
        </p:txBody>
      </p:sp>
      <p:sp>
        <p:nvSpPr>
          <p:cNvPr id="9" name="Slide Number Placeholder 5">
            <a:extLst>
              <a:ext uri="{FF2B5EF4-FFF2-40B4-BE49-F238E27FC236}">
                <a16:creationId xmlns:a16="http://schemas.microsoft.com/office/drawing/2014/main" id="{A6EDF98A-063D-47C8-8D91-A223F9955260}"/>
              </a:ext>
            </a:extLst>
          </p:cNvPr>
          <p:cNvSpPr>
            <a:spLocks noGrp="1"/>
          </p:cNvSpPr>
          <p:nvPr>
            <p:ph type="sldNum" sz="quarter" idx="4"/>
          </p:nvPr>
        </p:nvSpPr>
        <p:spPr>
          <a:xfrm>
            <a:off x="10713308" y="6356350"/>
            <a:ext cx="1097692" cy="365125"/>
          </a:xfrm>
          <a:prstGeom prst="rect">
            <a:avLst/>
          </a:prstGeom>
        </p:spPr>
        <p:txBody>
          <a:bodyPr vert="horz" lIns="91440" tIns="45720" rIns="91440" bIns="45720" rtlCol="0" anchor="ctr"/>
          <a:lstStyle>
            <a:lvl1pPr algn="r">
              <a:defRPr sz="1200">
                <a:solidFill>
                  <a:schemeClr val="bg1"/>
                </a:solidFill>
                <a:latin typeface="+mn-lt"/>
              </a:defRPr>
            </a:lvl1pPr>
          </a:lstStyle>
          <a:p>
            <a:fld id="{294A09A9-5501-47C1-A89A-A340965A2BE2}" type="slidenum">
              <a:rPr lang="en-US" smtClean="0"/>
              <a:pPr/>
              <a:t>‹#›</a:t>
            </a:fld>
            <a:endParaRPr lang="en-US" dirty="0"/>
          </a:p>
        </p:txBody>
      </p:sp>
      <p:sp>
        <p:nvSpPr>
          <p:cNvPr id="11" name="Date Placeholder 3">
            <a:extLst>
              <a:ext uri="{FF2B5EF4-FFF2-40B4-BE49-F238E27FC236}">
                <a16:creationId xmlns:a16="http://schemas.microsoft.com/office/drawing/2014/main" id="{042684A6-77E9-406F-A431-4C57DCAE62A7}"/>
              </a:ext>
            </a:extLst>
          </p:cNvPr>
          <p:cNvSpPr>
            <a:spLocks noGrp="1"/>
          </p:cNvSpPr>
          <p:nvPr>
            <p:ph type="dt" sz="half" idx="2"/>
          </p:nvPr>
        </p:nvSpPr>
        <p:spPr>
          <a:xfrm>
            <a:off x="381000" y="6356350"/>
            <a:ext cx="1954427" cy="365125"/>
          </a:xfrm>
          <a:prstGeom prst="rect">
            <a:avLst/>
          </a:prstGeom>
        </p:spPr>
        <p:txBody>
          <a:bodyPr vert="horz" lIns="91440" tIns="45720" rIns="91440" bIns="45720" rtlCol="0" anchor="ctr"/>
          <a:lstStyle>
            <a:lvl1pPr algn="l">
              <a:defRPr sz="1200">
                <a:solidFill>
                  <a:schemeClr val="tx1">
                    <a:tint val="75000"/>
                  </a:schemeClr>
                </a:solidFill>
                <a:latin typeface="+mn-lt"/>
              </a:defRPr>
            </a:lvl1pPr>
          </a:lstStyle>
          <a:p>
            <a:r>
              <a:rPr lang="en-US"/>
              <a:t>20XX</a:t>
            </a:r>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376629" y="611455"/>
            <a:ext cx="10646275" cy="1356607"/>
          </a:xfrm>
        </p:spPr>
        <p:txBody>
          <a:bodyPr anchor="t" anchorCtr="0">
            <a:normAutofit/>
          </a:bodyPr>
          <a:lstStyle>
            <a:lvl1pPr algn="l">
              <a:defRPr sz="6000">
                <a:solidFill>
                  <a:schemeClr val="tx1"/>
                </a:solidFill>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370390" y="1883664"/>
            <a:ext cx="11386181" cy="4352544"/>
          </a:xfrm>
        </p:spPr>
        <p:txBody>
          <a:bodyPr>
            <a:normAutofit/>
          </a:bodyPr>
          <a:lstStyle>
            <a:lvl1pPr marL="0" indent="0" algn="l">
              <a:buNone/>
              <a:defRPr sz="2400">
                <a:solidFill>
                  <a:schemeClr val="tx2"/>
                </a:solidFill>
                <a:latin typeface="+mj-lt"/>
              </a:defRPr>
            </a:lvl1pPr>
            <a:lvl2pPr marL="457200" indent="0" algn="l">
              <a:buNone/>
              <a:defRPr sz="2000">
                <a:solidFill>
                  <a:schemeClr val="tx2"/>
                </a:solidFill>
                <a:latin typeface="+mj-lt"/>
              </a:defRPr>
            </a:lvl2pPr>
            <a:lvl3pPr marL="914400" indent="0" algn="l">
              <a:buNone/>
              <a:defRPr sz="1800">
                <a:solidFill>
                  <a:schemeClr val="tx2"/>
                </a:solidFill>
                <a:latin typeface="+mj-lt"/>
              </a:defRPr>
            </a:lvl3pPr>
            <a:lvl4pPr marL="1371600" indent="0" algn="l">
              <a:buNone/>
              <a:defRPr sz="1600">
                <a:solidFill>
                  <a:schemeClr val="tx2"/>
                </a:solidFill>
                <a:latin typeface="+mj-lt"/>
              </a:defRPr>
            </a:lvl4pPr>
            <a:lvl5pPr marL="1828800" indent="0" algn="l">
              <a:buNone/>
              <a:defRPr sz="16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8458DC-876E-488A-944B-22A18113BE07}"/>
              </a:ext>
            </a:extLst>
          </p:cNvPr>
          <p:cNvSpPr>
            <a:spLocks noGrp="1"/>
          </p:cNvSpPr>
          <p:nvPr>
            <p:ph type="dt" sz="half" idx="10"/>
          </p:nvPr>
        </p:nvSpPr>
        <p:spPr>
          <a:xfrm>
            <a:off x="381000" y="6356350"/>
            <a:ext cx="2743200" cy="365125"/>
          </a:xfrm>
        </p:spPr>
        <p:txBody>
          <a:bodyPr/>
          <a:lstStyle>
            <a:lvl1pPr>
              <a:defRPr>
                <a:latin typeface="+mn-lt"/>
              </a:defRPr>
            </a:lvl1pPr>
          </a:lstStyle>
          <a:p>
            <a:r>
              <a:rPr lang="en-US"/>
              <a:t>20XX</a:t>
            </a:r>
            <a:endParaRPr lang="en-US" dirty="0"/>
          </a:p>
        </p:txBody>
      </p:sp>
      <p:sp>
        <p:nvSpPr>
          <p:cNvPr id="5" name="Footer Placeholder 4">
            <a:extLst>
              <a:ext uri="{FF2B5EF4-FFF2-40B4-BE49-F238E27FC236}">
                <a16:creationId xmlns:a16="http://schemas.microsoft.com/office/drawing/2014/main" id="{5D8DA1A0-979E-4983-A719-E249D39F2257}"/>
              </a:ext>
            </a:extLst>
          </p:cNvPr>
          <p:cNvSpPr>
            <a:spLocks noGrp="1"/>
          </p:cNvSpPr>
          <p:nvPr>
            <p:ph type="ftr" sz="quarter" idx="11"/>
          </p:nvPr>
        </p:nvSpPr>
        <p:spPr>
          <a:xfrm>
            <a:off x="4038600" y="6356350"/>
            <a:ext cx="4114800" cy="365125"/>
          </a:xfrm>
        </p:spPr>
        <p:txBody>
          <a:bodyPr/>
          <a:lstStyle>
            <a:lvl1pPr>
              <a:defRPr>
                <a:latin typeface="+mn-lt"/>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E1C9D0CB-E1A8-47F0-B2C6-6F370F7EC383}"/>
              </a:ext>
            </a:extLst>
          </p:cNvPr>
          <p:cNvSpPr>
            <a:spLocks noGrp="1"/>
          </p:cNvSpPr>
          <p:nvPr>
            <p:ph type="sldNum" sz="quarter" idx="12"/>
          </p:nvPr>
        </p:nvSpPr>
        <p:spPr>
          <a:xfrm>
            <a:off x="10713308" y="6356350"/>
            <a:ext cx="1097692" cy="365125"/>
          </a:xfrm>
        </p:spPr>
        <p:txBody>
          <a:bodyPr/>
          <a:lstStyle>
            <a:lvl1pPr>
              <a:defRPr>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94078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F0C0123-3B3C-46FD-A0A1-ADA5035076E7}"/>
              </a:ext>
            </a:extLst>
          </p:cNvPr>
          <p:cNvSpPr>
            <a:spLocks noGrp="1"/>
          </p:cNvSpPr>
          <p:nvPr>
            <p:ph type="pic" sz="quarter" idx="10"/>
          </p:nvPr>
        </p:nvSpPr>
        <p:spPr>
          <a:xfrm>
            <a:off x="0" y="0"/>
            <a:ext cx="12192000" cy="2945761"/>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1" y="2631132"/>
            <a:ext cx="11118272" cy="1662546"/>
          </a:xfrm>
          <a:solidFill>
            <a:schemeClr val="tx1">
              <a:alpha val="89000"/>
            </a:schemeClr>
          </a:solidFill>
        </p:spPr>
        <p:txBody>
          <a:bodyPr lIns="914400" anchor="ctr" anchorCtr="0"/>
          <a:lstStyle>
            <a:lvl1pPr>
              <a:defRPr sz="6000">
                <a:solidFill>
                  <a:schemeClr val="bg1"/>
                </a:solidFill>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838200" y="4593635"/>
            <a:ext cx="9926782" cy="1662546"/>
          </a:xfrm>
        </p:spPr>
        <p:txBody>
          <a:bodyPr/>
          <a:lstStyle>
            <a:lvl1pPr marL="0" indent="0">
              <a:buNone/>
              <a:defRPr sz="2400">
                <a:solidFill>
                  <a:schemeClr val="tx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10" name="Straight Connector 9">
            <a:extLst>
              <a:ext uri="{FF2B5EF4-FFF2-40B4-BE49-F238E27FC236}">
                <a16:creationId xmlns:a16="http://schemas.microsoft.com/office/drawing/2014/main" id="{6E747029-9859-DC45-9A77-7E1D4D104189}"/>
              </a:ext>
            </a:extLst>
          </p:cNvPr>
          <p:cNvCxnSpPr>
            <a:cxnSpLocks/>
          </p:cNvCxnSpPr>
          <p:nvPr userDrawn="1"/>
        </p:nvCxnSpPr>
        <p:spPr>
          <a:xfrm>
            <a:off x="7605486" y="6256186"/>
            <a:ext cx="45865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Date Placeholder 3">
            <a:extLst>
              <a:ext uri="{FF2B5EF4-FFF2-40B4-BE49-F238E27FC236}">
                <a16:creationId xmlns:a16="http://schemas.microsoft.com/office/drawing/2014/main" id="{96DEBBF3-C67B-47A9-B715-36E7E467ECA6}"/>
              </a:ext>
            </a:extLst>
          </p:cNvPr>
          <p:cNvSpPr>
            <a:spLocks noGrp="1"/>
          </p:cNvSpPr>
          <p:nvPr>
            <p:ph type="dt" sz="half" idx="11"/>
          </p:nvPr>
        </p:nvSpPr>
        <p:spPr>
          <a:xfrm>
            <a:off x="381000" y="6356350"/>
            <a:ext cx="2743200" cy="365125"/>
          </a:xfrm>
        </p:spPr>
        <p:txBody>
          <a:bodyPr/>
          <a:lstStyle/>
          <a:p>
            <a:r>
              <a:rPr lang="en-US" dirty="0"/>
              <a:t>20XX</a:t>
            </a:r>
          </a:p>
        </p:txBody>
      </p:sp>
      <p:sp>
        <p:nvSpPr>
          <p:cNvPr id="7" name="Footer Placeholder 4">
            <a:extLst>
              <a:ext uri="{FF2B5EF4-FFF2-40B4-BE49-F238E27FC236}">
                <a16:creationId xmlns:a16="http://schemas.microsoft.com/office/drawing/2014/main" id="{E476355C-0230-4853-AF11-0A1B0AD8EB8D}"/>
              </a:ext>
            </a:extLst>
          </p:cNvPr>
          <p:cNvSpPr>
            <a:spLocks noGrp="1"/>
          </p:cNvSpPr>
          <p:nvPr>
            <p:ph type="ftr" sz="quarter" idx="12"/>
          </p:nvPr>
        </p:nvSpPr>
        <p:spPr>
          <a:xfrm>
            <a:off x="4038600" y="6356350"/>
            <a:ext cx="4114800" cy="365125"/>
          </a:xfrm>
        </p:spPr>
        <p:txBody>
          <a:bodyPr/>
          <a:lstStyle/>
          <a:p>
            <a:r>
              <a:rPr lang="en-US" dirty="0"/>
              <a:t>Presentation title</a:t>
            </a:r>
          </a:p>
        </p:txBody>
      </p:sp>
      <p:sp>
        <p:nvSpPr>
          <p:cNvPr id="8" name="Slide Number Placeholder 5">
            <a:extLst>
              <a:ext uri="{FF2B5EF4-FFF2-40B4-BE49-F238E27FC236}">
                <a16:creationId xmlns:a16="http://schemas.microsoft.com/office/drawing/2014/main" id="{D0A15523-9DC0-4DB6-AAB5-709BE171FB04}"/>
              </a:ext>
            </a:extLst>
          </p:cNvPr>
          <p:cNvSpPr>
            <a:spLocks noGrp="1"/>
          </p:cNvSpPr>
          <p:nvPr>
            <p:ph type="sldNum" sz="quarter" idx="13"/>
          </p:nvPr>
        </p:nvSpPr>
        <p:spPr>
          <a:xfrm>
            <a:off x="10713308" y="6356350"/>
            <a:ext cx="1097692" cy="365125"/>
          </a:xfr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182AD2A-0ECB-4BEA-B4FC-8A8041F4FF18}"/>
              </a:ext>
            </a:extLst>
          </p:cNvPr>
          <p:cNvSpPr>
            <a:spLocks noGrp="1"/>
          </p:cNvSpPr>
          <p:nvPr>
            <p:ph type="pic" sz="quarter" idx="10"/>
          </p:nvPr>
        </p:nvSpPr>
        <p:spPr>
          <a:xfrm>
            <a:off x="0" y="3912238"/>
            <a:ext cx="12199673" cy="2945761"/>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831850" y="676650"/>
            <a:ext cx="10515600" cy="1252163"/>
          </a:xfrm>
        </p:spPr>
        <p:txBody>
          <a:bodyPr anchor="ctr" anchorCtr="0"/>
          <a:lstStyle>
            <a:lvl1pPr>
              <a:defRPr sz="6000">
                <a:solidFill>
                  <a:schemeClr val="tx1"/>
                </a:solidFill>
                <a:latin typeface="+mj-lt"/>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831850" y="1928813"/>
            <a:ext cx="10515600" cy="1645660"/>
          </a:xfrm>
        </p:spPr>
        <p:txBody>
          <a:bodyPr/>
          <a:lstStyle>
            <a:lvl1pPr marL="0" indent="0">
              <a:lnSpc>
                <a:spcPct val="100000"/>
              </a:lnSpc>
              <a:buNone/>
              <a:defRPr sz="2400">
                <a:solidFill>
                  <a:schemeClr val="tx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6" name="Straight Connector 5">
            <a:extLst>
              <a:ext uri="{FF2B5EF4-FFF2-40B4-BE49-F238E27FC236}">
                <a16:creationId xmlns:a16="http://schemas.microsoft.com/office/drawing/2014/main" id="{96333DBA-ED5F-B346-8E4B-C25112DBA651}"/>
              </a:ext>
            </a:extLst>
          </p:cNvPr>
          <p:cNvCxnSpPr>
            <a:cxnSpLocks/>
          </p:cNvCxnSpPr>
          <p:nvPr userDrawn="1"/>
        </p:nvCxnSpPr>
        <p:spPr>
          <a:xfrm rot="16200000">
            <a:off x="10505786" y="-1017238"/>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Date Placeholder 3">
            <a:extLst>
              <a:ext uri="{FF2B5EF4-FFF2-40B4-BE49-F238E27FC236}">
                <a16:creationId xmlns:a16="http://schemas.microsoft.com/office/drawing/2014/main" id="{8D41C68D-A186-4D75-82A5-8C2768B18462}"/>
              </a:ext>
            </a:extLst>
          </p:cNvPr>
          <p:cNvSpPr>
            <a:spLocks noGrp="1"/>
          </p:cNvSpPr>
          <p:nvPr>
            <p:ph type="dt" sz="half" idx="11"/>
          </p:nvPr>
        </p:nvSpPr>
        <p:spPr>
          <a:xfrm>
            <a:off x="381000" y="6356350"/>
            <a:ext cx="2743200" cy="365125"/>
          </a:xfrm>
        </p:spPr>
        <p:txBody>
          <a:bodyPr/>
          <a:lstStyle>
            <a:lvl1pPr>
              <a:defRPr>
                <a:solidFill>
                  <a:schemeClr val="bg1"/>
                </a:solidFill>
              </a:defRPr>
            </a:lvl1pPr>
          </a:lstStyle>
          <a:p>
            <a:r>
              <a:rPr lang="en-US" dirty="0"/>
              <a:t>20XX</a:t>
            </a:r>
          </a:p>
        </p:txBody>
      </p:sp>
      <p:sp>
        <p:nvSpPr>
          <p:cNvPr id="9" name="Footer Placeholder 6">
            <a:extLst>
              <a:ext uri="{FF2B5EF4-FFF2-40B4-BE49-F238E27FC236}">
                <a16:creationId xmlns:a16="http://schemas.microsoft.com/office/drawing/2014/main" id="{88CEBD28-6BC1-4BA2-9AB9-287381DFB668}"/>
              </a:ext>
            </a:extLst>
          </p:cNvPr>
          <p:cNvSpPr>
            <a:spLocks noGrp="1"/>
          </p:cNvSpPr>
          <p:nvPr>
            <p:ph type="ftr" sz="quarter" idx="12"/>
          </p:nvPr>
        </p:nvSpPr>
        <p:spPr>
          <a:xfrm>
            <a:off x="4038600" y="6356350"/>
            <a:ext cx="4114800" cy="365125"/>
          </a:xfrm>
        </p:spPr>
        <p:txBody>
          <a:bodyPr/>
          <a:lstStyle>
            <a:lvl1pPr>
              <a:defRPr>
                <a:solidFill>
                  <a:schemeClr val="bg1"/>
                </a:solidFill>
              </a:defRPr>
            </a:lvl1pPr>
          </a:lstStyle>
          <a:p>
            <a:r>
              <a:rPr lang="en-US" dirty="0"/>
              <a:t>Presentation title</a:t>
            </a:r>
          </a:p>
        </p:txBody>
      </p:sp>
      <p:sp>
        <p:nvSpPr>
          <p:cNvPr id="10" name="Slide Number Placeholder 7">
            <a:extLst>
              <a:ext uri="{FF2B5EF4-FFF2-40B4-BE49-F238E27FC236}">
                <a16:creationId xmlns:a16="http://schemas.microsoft.com/office/drawing/2014/main" id="{F89D9479-2604-412D-9703-94A042E59FB4}"/>
              </a:ext>
            </a:extLst>
          </p:cNvPr>
          <p:cNvSpPr>
            <a:spLocks noGrp="1"/>
          </p:cNvSpPr>
          <p:nvPr>
            <p:ph type="sldNum" sz="quarter" idx="13"/>
          </p:nvPr>
        </p:nvSpPr>
        <p:spPr>
          <a:xfrm>
            <a:off x="10713308" y="6356350"/>
            <a:ext cx="1097692" cy="365125"/>
          </a:xfrm>
        </p:spPr>
        <p:txBody>
          <a:bodyPr/>
          <a:lstStyle>
            <a:lvl1pP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36792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a:xfrm>
            <a:off x="7435119" y="3846786"/>
            <a:ext cx="4137288" cy="2253977"/>
          </a:xfrm>
        </p:spPr>
        <p:txBody>
          <a:bodyPr anchor="t" anchorCtr="0">
            <a:noAutofit/>
          </a:bodyPr>
          <a:lstStyle>
            <a:lvl1pPr>
              <a:defRPr sz="6000">
                <a:latin typeface="+mj-lt"/>
              </a:defRPr>
            </a:lvl1pPr>
          </a:lstStyle>
          <a:p>
            <a:r>
              <a:rPr lang="en-US"/>
              <a:t>Click to edit Master title style</a:t>
            </a:r>
          </a:p>
        </p:txBody>
      </p:sp>
      <p:cxnSp>
        <p:nvCxnSpPr>
          <p:cNvPr id="10" name="Straight Connector 9">
            <a:extLst>
              <a:ext uri="{FF2B5EF4-FFF2-40B4-BE49-F238E27FC236}">
                <a16:creationId xmlns:a16="http://schemas.microsoft.com/office/drawing/2014/main" id="{AE083BCB-EF8C-3B45-B3E0-6094D68C1246}"/>
              </a:ext>
            </a:extLst>
          </p:cNvPr>
          <p:cNvCxnSpPr>
            <a:cxnSpLocks/>
          </p:cNvCxnSpPr>
          <p:nvPr userDrawn="1"/>
        </p:nvCxnSpPr>
        <p:spPr>
          <a:xfrm>
            <a:off x="7615000"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Chart Placeholder 15">
            <a:extLst>
              <a:ext uri="{FF2B5EF4-FFF2-40B4-BE49-F238E27FC236}">
                <a16:creationId xmlns:a16="http://schemas.microsoft.com/office/drawing/2014/main" id="{575A85FE-F25A-AA48-9533-535C917EBFBE}"/>
              </a:ext>
            </a:extLst>
          </p:cNvPr>
          <p:cNvSpPr>
            <a:spLocks noGrp="1"/>
          </p:cNvSpPr>
          <p:nvPr>
            <p:ph type="chart" sz="quarter" idx="14"/>
          </p:nvPr>
        </p:nvSpPr>
        <p:spPr>
          <a:xfrm>
            <a:off x="374650" y="173736"/>
            <a:ext cx="6761163" cy="5740400"/>
          </a:xfrm>
        </p:spPr>
        <p:txBody>
          <a:bodyPr/>
          <a:lstStyle>
            <a:lvl1pPr>
              <a:defRPr>
                <a:latin typeface="+mn-lt"/>
              </a:defRPr>
            </a:lvl1pPr>
          </a:lstStyle>
          <a:p>
            <a:r>
              <a:rPr lang="en-US"/>
              <a:t>Click icon to add chart</a:t>
            </a:r>
            <a:endParaRPr lang="en-US" dirty="0"/>
          </a:p>
        </p:txBody>
      </p:sp>
      <p:sp>
        <p:nvSpPr>
          <p:cNvPr id="5" name="Date Placeholder 2">
            <a:extLst>
              <a:ext uri="{FF2B5EF4-FFF2-40B4-BE49-F238E27FC236}">
                <a16:creationId xmlns:a16="http://schemas.microsoft.com/office/drawing/2014/main" id="{22378FC3-0625-417F-9504-AB7309504767}"/>
              </a:ext>
            </a:extLst>
          </p:cNvPr>
          <p:cNvSpPr>
            <a:spLocks noGrp="1"/>
          </p:cNvSpPr>
          <p:nvPr>
            <p:ph type="dt" sz="half" idx="15"/>
          </p:nvPr>
        </p:nvSpPr>
        <p:spPr>
          <a:xfrm>
            <a:off x="381000" y="6356350"/>
            <a:ext cx="2743200" cy="365125"/>
          </a:xfrm>
        </p:spPr>
        <p:txBody>
          <a:bodyPr/>
          <a:lstStyle/>
          <a:p>
            <a:r>
              <a:rPr lang="en-US" dirty="0"/>
              <a:t>20XX</a:t>
            </a:r>
          </a:p>
        </p:txBody>
      </p:sp>
      <p:sp>
        <p:nvSpPr>
          <p:cNvPr id="6" name="Footer Placeholder 3">
            <a:extLst>
              <a:ext uri="{FF2B5EF4-FFF2-40B4-BE49-F238E27FC236}">
                <a16:creationId xmlns:a16="http://schemas.microsoft.com/office/drawing/2014/main" id="{BF811660-F20D-49FF-9445-C36E49BD31DE}"/>
              </a:ext>
            </a:extLst>
          </p:cNvPr>
          <p:cNvSpPr>
            <a:spLocks noGrp="1"/>
          </p:cNvSpPr>
          <p:nvPr>
            <p:ph type="ftr" sz="quarter" idx="16"/>
          </p:nvPr>
        </p:nvSpPr>
        <p:spPr>
          <a:xfrm>
            <a:off x="4038600" y="6356350"/>
            <a:ext cx="4114800" cy="365125"/>
          </a:xfrm>
        </p:spPr>
        <p:txBody>
          <a:bodyPr/>
          <a:lstStyle/>
          <a:p>
            <a:r>
              <a:rPr lang="en-US" dirty="0"/>
              <a:t>Presentation title</a:t>
            </a:r>
          </a:p>
        </p:txBody>
      </p:sp>
      <p:sp>
        <p:nvSpPr>
          <p:cNvPr id="7" name="Slide Number Placeholder 4">
            <a:extLst>
              <a:ext uri="{FF2B5EF4-FFF2-40B4-BE49-F238E27FC236}">
                <a16:creationId xmlns:a16="http://schemas.microsoft.com/office/drawing/2014/main" id="{9252CDD4-236D-4E0B-B7E5-1299FC84FC97}"/>
              </a:ext>
            </a:extLst>
          </p:cNvPr>
          <p:cNvSpPr>
            <a:spLocks noGrp="1"/>
          </p:cNvSpPr>
          <p:nvPr>
            <p:ph type="sldNum" sz="quarter" idx="17"/>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a:xfrm>
            <a:off x="502303" y="3663846"/>
            <a:ext cx="4385565" cy="2235016"/>
          </a:xfrm>
        </p:spPr>
        <p:txBody>
          <a:bodyPr anchor="t" anchorCtr="0">
            <a:normAutofit/>
          </a:bodyPr>
          <a:lstStyle>
            <a:lvl1pPr algn="l">
              <a:defRPr sz="5400">
                <a:latin typeface="+mj-lt"/>
              </a:defRPr>
            </a:lvl1pPr>
          </a:lstStyle>
          <a:p>
            <a:r>
              <a:rPr lang="en-US"/>
              <a:t>Click to edit Master title style</a:t>
            </a:r>
          </a:p>
        </p:txBody>
      </p:sp>
      <p:cxnSp>
        <p:nvCxnSpPr>
          <p:cNvPr id="10" name="Straight Connector 9">
            <a:extLst>
              <a:ext uri="{FF2B5EF4-FFF2-40B4-BE49-F238E27FC236}">
                <a16:creationId xmlns:a16="http://schemas.microsoft.com/office/drawing/2014/main" id="{AE083BCB-EF8C-3B45-B3E0-6094D68C1246}"/>
              </a:ext>
            </a:extLst>
          </p:cNvPr>
          <p:cNvCxnSpPr>
            <a:cxnSpLocks/>
          </p:cNvCxnSpPr>
          <p:nvPr userDrawn="1"/>
        </p:nvCxnSpPr>
        <p:spPr>
          <a:xfrm>
            <a:off x="4523214"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 Placeholder 12">
            <a:extLst>
              <a:ext uri="{FF2B5EF4-FFF2-40B4-BE49-F238E27FC236}">
                <a16:creationId xmlns:a16="http://schemas.microsoft.com/office/drawing/2014/main" id="{B039E4E5-7FFE-CC4B-8842-71AE4FA8604C}"/>
              </a:ext>
            </a:extLst>
          </p:cNvPr>
          <p:cNvSpPr>
            <a:spLocks noGrp="1"/>
          </p:cNvSpPr>
          <p:nvPr>
            <p:ph type="body" sz="quarter" idx="13"/>
          </p:nvPr>
        </p:nvSpPr>
        <p:spPr>
          <a:xfrm>
            <a:off x="5789850" y="3667020"/>
            <a:ext cx="5564845" cy="2235016"/>
          </a:xfrm>
        </p:spPr>
        <p:txBody>
          <a:bodyPr>
            <a:noAutofit/>
          </a:bodyPr>
          <a:lstStyle>
            <a:lvl1pPr marL="0" indent="0">
              <a:buNone/>
              <a:defRPr sz="2400">
                <a:solidFill>
                  <a:schemeClr val="tx2"/>
                </a:solidFill>
                <a:latin typeface="+mj-lt"/>
              </a:defRPr>
            </a:lvl1pPr>
            <a:lvl2pPr marL="457200" indent="0">
              <a:buNone/>
              <a:defRPr sz="2000">
                <a:solidFill>
                  <a:schemeClr val="tx2"/>
                </a:solidFill>
                <a:latin typeface="+mj-lt"/>
              </a:defRPr>
            </a:lvl2pPr>
            <a:lvl3pPr marL="914400" indent="0">
              <a:buNone/>
              <a:defRPr sz="1800">
                <a:solidFill>
                  <a:schemeClr val="tx2"/>
                </a:solidFill>
                <a:latin typeface="+mj-lt"/>
              </a:defRPr>
            </a:lvl3pPr>
            <a:lvl4pPr marL="1371600" indent="0">
              <a:buNone/>
              <a:defRPr sz="1600">
                <a:solidFill>
                  <a:schemeClr val="tx2"/>
                </a:solidFill>
                <a:latin typeface="+mj-lt"/>
              </a:defRPr>
            </a:lvl4pPr>
            <a:lvl5pPr marL="1828800" indent="0">
              <a:buNone/>
              <a:defRPr sz="16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130245D5-FEED-9942-BB36-B4B0944B9E5A}"/>
              </a:ext>
            </a:extLst>
          </p:cNvPr>
          <p:cNvSpPr>
            <a:spLocks noGrp="1"/>
          </p:cNvSpPr>
          <p:nvPr>
            <p:ph type="pic" sz="quarter" idx="14"/>
          </p:nvPr>
        </p:nvSpPr>
        <p:spPr>
          <a:xfrm>
            <a:off x="5789613" y="549275"/>
            <a:ext cx="2555875" cy="2838450"/>
          </a:xfrm>
        </p:spPr>
        <p:txBody>
          <a:bodyPr/>
          <a:lstStyle/>
          <a:p>
            <a:r>
              <a:rPr lang="en-US"/>
              <a:t>Click icon to add picture</a:t>
            </a:r>
            <a:endParaRPr lang="en-US" dirty="0"/>
          </a:p>
        </p:txBody>
      </p:sp>
      <p:sp>
        <p:nvSpPr>
          <p:cNvPr id="11" name="Picture Placeholder 3">
            <a:extLst>
              <a:ext uri="{FF2B5EF4-FFF2-40B4-BE49-F238E27FC236}">
                <a16:creationId xmlns:a16="http://schemas.microsoft.com/office/drawing/2014/main" id="{5EE6AB47-FCD9-0E4A-8E1D-B4C8D134BB3C}"/>
              </a:ext>
            </a:extLst>
          </p:cNvPr>
          <p:cNvSpPr>
            <a:spLocks noGrp="1"/>
          </p:cNvSpPr>
          <p:nvPr>
            <p:ph type="pic" sz="quarter" idx="15"/>
          </p:nvPr>
        </p:nvSpPr>
        <p:spPr>
          <a:xfrm>
            <a:off x="8798820" y="549275"/>
            <a:ext cx="2555875" cy="2838450"/>
          </a:xfrm>
        </p:spPr>
        <p:txBody>
          <a:bodyPr/>
          <a:lstStyle/>
          <a:p>
            <a:r>
              <a:rPr lang="en-US"/>
              <a:t>Click icon to add picture</a:t>
            </a:r>
            <a:endParaRPr lang="en-US" dirty="0"/>
          </a:p>
        </p:txBody>
      </p:sp>
      <p:sp>
        <p:nvSpPr>
          <p:cNvPr id="12" name="Rectangle 11">
            <a:extLst>
              <a:ext uri="{FF2B5EF4-FFF2-40B4-BE49-F238E27FC236}">
                <a16:creationId xmlns:a16="http://schemas.microsoft.com/office/drawing/2014/main" id="{0D878389-B981-B246-9A16-3137079B452D}"/>
              </a:ext>
            </a:extLst>
          </p:cNvPr>
          <p:cNvSpPr/>
          <p:nvPr userDrawn="1"/>
        </p:nvSpPr>
        <p:spPr>
          <a:xfrm>
            <a:off x="0" y="6174931"/>
            <a:ext cx="12192000" cy="6837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Date Placeholder 2">
            <a:extLst>
              <a:ext uri="{FF2B5EF4-FFF2-40B4-BE49-F238E27FC236}">
                <a16:creationId xmlns:a16="http://schemas.microsoft.com/office/drawing/2014/main" id="{2B04B165-7AD0-4017-991A-53D3876388E7}"/>
              </a:ext>
            </a:extLst>
          </p:cNvPr>
          <p:cNvSpPr>
            <a:spLocks noGrp="1"/>
          </p:cNvSpPr>
          <p:nvPr>
            <p:ph type="dt" sz="half" idx="16"/>
          </p:nvPr>
        </p:nvSpPr>
        <p:spPr>
          <a:xfrm>
            <a:off x="381000" y="6356350"/>
            <a:ext cx="2743200" cy="365125"/>
          </a:xfrm>
        </p:spPr>
        <p:txBody>
          <a:bodyPr/>
          <a:lstStyle>
            <a:lvl1pPr>
              <a:defRPr>
                <a:solidFill>
                  <a:schemeClr val="bg1"/>
                </a:solidFill>
              </a:defRPr>
            </a:lvl1pPr>
          </a:lstStyle>
          <a:p>
            <a:r>
              <a:rPr lang="en-US" dirty="0"/>
              <a:t>20XX</a:t>
            </a:r>
          </a:p>
        </p:txBody>
      </p:sp>
      <p:sp>
        <p:nvSpPr>
          <p:cNvPr id="9" name="Footer Placeholder 4">
            <a:extLst>
              <a:ext uri="{FF2B5EF4-FFF2-40B4-BE49-F238E27FC236}">
                <a16:creationId xmlns:a16="http://schemas.microsoft.com/office/drawing/2014/main" id="{6DF0ACE5-9E0A-47E1-A9C1-193F90792C7E}"/>
              </a:ext>
            </a:extLst>
          </p:cNvPr>
          <p:cNvSpPr>
            <a:spLocks noGrp="1"/>
          </p:cNvSpPr>
          <p:nvPr>
            <p:ph type="ftr" sz="quarter" idx="17"/>
          </p:nvPr>
        </p:nvSpPr>
        <p:spPr>
          <a:xfrm>
            <a:off x="4038600" y="6356350"/>
            <a:ext cx="4114800" cy="365125"/>
          </a:xfrm>
        </p:spPr>
        <p:txBody>
          <a:bodyPr/>
          <a:lstStyle>
            <a:lvl1pPr>
              <a:defRPr>
                <a:solidFill>
                  <a:schemeClr val="bg1"/>
                </a:solidFill>
              </a:defRPr>
            </a:lvl1pPr>
          </a:lstStyle>
          <a:p>
            <a:r>
              <a:rPr lang="en-US" dirty="0"/>
              <a:t>Presentation title</a:t>
            </a:r>
          </a:p>
        </p:txBody>
      </p:sp>
      <p:sp>
        <p:nvSpPr>
          <p:cNvPr id="14" name="Slide Number Placeholder 5">
            <a:extLst>
              <a:ext uri="{FF2B5EF4-FFF2-40B4-BE49-F238E27FC236}">
                <a16:creationId xmlns:a16="http://schemas.microsoft.com/office/drawing/2014/main" id="{B5A32872-1E9F-499E-A0E5-E25A255707F1}"/>
              </a:ext>
            </a:extLst>
          </p:cNvPr>
          <p:cNvSpPr>
            <a:spLocks noGrp="1"/>
          </p:cNvSpPr>
          <p:nvPr>
            <p:ph type="sldNum" sz="quarter" idx="18"/>
          </p:nvPr>
        </p:nvSpPr>
        <p:spPr>
          <a:xfrm>
            <a:off x="10713308" y="6356350"/>
            <a:ext cx="1097692" cy="365125"/>
          </a:xfrm>
        </p:spPr>
        <p:txBody>
          <a:bodyPr/>
          <a:lstStyle>
            <a:lvl1pP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322822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839788" y="2449822"/>
            <a:ext cx="4812867" cy="63626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39788" y="3152954"/>
            <a:ext cx="4812867"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6216563" y="2449822"/>
            <a:ext cx="5294154" cy="63626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216563" y="3152954"/>
            <a:ext cx="5294154"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5F2090A0-772A-C549-8840-0CF48830E68A}"/>
              </a:ext>
            </a:extLst>
          </p:cNvPr>
          <p:cNvCxnSpPr>
            <a:cxnSpLocks/>
          </p:cNvCxnSpPr>
          <p:nvPr userDrawn="1"/>
        </p:nvCxnSpPr>
        <p:spPr>
          <a:xfrm>
            <a:off x="6763657" y="6256186"/>
            <a:ext cx="542834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Picture Placeholder 17">
            <a:extLst>
              <a:ext uri="{FF2B5EF4-FFF2-40B4-BE49-F238E27FC236}">
                <a16:creationId xmlns:a16="http://schemas.microsoft.com/office/drawing/2014/main" id="{2F5025B1-54F6-4735-8BE4-31E33BB3C17D}"/>
              </a:ext>
            </a:extLst>
          </p:cNvPr>
          <p:cNvSpPr>
            <a:spLocks noGrp="1"/>
          </p:cNvSpPr>
          <p:nvPr>
            <p:ph type="pic" sz="quarter" idx="22"/>
          </p:nvPr>
        </p:nvSpPr>
        <p:spPr>
          <a:xfrm>
            <a:off x="0" y="0"/>
            <a:ext cx="12192000" cy="1662113"/>
          </a:xfrm>
        </p:spPr>
        <p:txBody>
          <a:bodyPr/>
          <a:lstStyle/>
          <a:p>
            <a:r>
              <a:rPr lang="en-US"/>
              <a:t>Click icon to add picture</a:t>
            </a:r>
            <a:endParaRPr lang="en-US" dirty="0"/>
          </a:p>
        </p:txBody>
      </p:sp>
      <p:sp>
        <p:nvSpPr>
          <p:cNvPr id="12" name="Title 1">
            <a:extLst>
              <a:ext uri="{FF2B5EF4-FFF2-40B4-BE49-F238E27FC236}">
                <a16:creationId xmlns:a16="http://schemas.microsoft.com/office/drawing/2014/main" id="{08742881-DAF4-4DFE-8C09-2BCC306EF644}"/>
              </a:ext>
            </a:extLst>
          </p:cNvPr>
          <p:cNvSpPr>
            <a:spLocks noGrp="1"/>
          </p:cNvSpPr>
          <p:nvPr>
            <p:ph type="title"/>
          </p:nvPr>
        </p:nvSpPr>
        <p:spPr>
          <a:xfrm>
            <a:off x="1097279" y="493776"/>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a:t>Click to edit Master title style</a:t>
            </a:r>
            <a:endParaRPr lang="en-US" dirty="0"/>
          </a:p>
        </p:txBody>
      </p:sp>
      <p:sp>
        <p:nvSpPr>
          <p:cNvPr id="9" name="Date Placeholder 6">
            <a:extLst>
              <a:ext uri="{FF2B5EF4-FFF2-40B4-BE49-F238E27FC236}">
                <a16:creationId xmlns:a16="http://schemas.microsoft.com/office/drawing/2014/main" id="{DFC82FBA-0F09-4E2A-B286-CC1BAF61F3C0}"/>
              </a:ext>
            </a:extLst>
          </p:cNvPr>
          <p:cNvSpPr>
            <a:spLocks noGrp="1"/>
          </p:cNvSpPr>
          <p:nvPr>
            <p:ph type="dt" sz="half" idx="10"/>
          </p:nvPr>
        </p:nvSpPr>
        <p:spPr>
          <a:xfrm>
            <a:off x="381000" y="6356350"/>
            <a:ext cx="2743200" cy="365125"/>
          </a:xfrm>
        </p:spPr>
        <p:txBody>
          <a:bodyPr/>
          <a:lstStyle/>
          <a:p>
            <a:r>
              <a:rPr lang="en-US" dirty="0"/>
              <a:t>20XX</a:t>
            </a:r>
          </a:p>
        </p:txBody>
      </p:sp>
      <p:sp>
        <p:nvSpPr>
          <p:cNvPr id="10" name="Footer Placeholder 10">
            <a:extLst>
              <a:ext uri="{FF2B5EF4-FFF2-40B4-BE49-F238E27FC236}">
                <a16:creationId xmlns:a16="http://schemas.microsoft.com/office/drawing/2014/main" id="{35C8B9BF-3225-42AC-AC54-8108B8778A75}"/>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13" name="Slide Number Placeholder 11">
            <a:extLst>
              <a:ext uri="{FF2B5EF4-FFF2-40B4-BE49-F238E27FC236}">
                <a16:creationId xmlns:a16="http://schemas.microsoft.com/office/drawing/2014/main" id="{B2CA33E4-9BFE-4DCE-972D-17F3F70642E2}"/>
              </a:ext>
            </a:extLst>
          </p:cNvPr>
          <p:cNvSpPr>
            <a:spLocks noGrp="1"/>
          </p:cNvSpPr>
          <p:nvPr>
            <p:ph type="sldNum" sz="quarter" idx="12"/>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3">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839789" y="2484326"/>
            <a:ext cx="3205396" cy="61901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39789" y="3187458"/>
            <a:ext cx="3205396"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4550008" y="2484326"/>
            <a:ext cx="3221182" cy="61901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550008" y="3187458"/>
            <a:ext cx="3221182"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4">
            <a:extLst>
              <a:ext uri="{FF2B5EF4-FFF2-40B4-BE49-F238E27FC236}">
                <a16:creationId xmlns:a16="http://schemas.microsoft.com/office/drawing/2014/main" id="{860ECCB6-C8A8-BB43-AC04-B3621CFEC5C9}"/>
              </a:ext>
            </a:extLst>
          </p:cNvPr>
          <p:cNvSpPr>
            <a:spLocks noGrp="1"/>
          </p:cNvSpPr>
          <p:nvPr>
            <p:ph type="body" sz="quarter" idx="10" hasCustomPrompt="1"/>
          </p:nvPr>
        </p:nvSpPr>
        <p:spPr>
          <a:xfrm>
            <a:off x="8276013" y="2484326"/>
            <a:ext cx="3221182" cy="61901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Content Placeholder 5">
            <a:extLst>
              <a:ext uri="{FF2B5EF4-FFF2-40B4-BE49-F238E27FC236}">
                <a16:creationId xmlns:a16="http://schemas.microsoft.com/office/drawing/2014/main" id="{A42E179B-3AD1-7F42-AE86-86F1F9A377EE}"/>
              </a:ext>
            </a:extLst>
          </p:cNvPr>
          <p:cNvSpPr>
            <a:spLocks noGrp="1"/>
          </p:cNvSpPr>
          <p:nvPr>
            <p:ph sz="quarter" idx="11"/>
          </p:nvPr>
        </p:nvSpPr>
        <p:spPr>
          <a:xfrm>
            <a:off x="8276013" y="3187458"/>
            <a:ext cx="3221182"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1" name="Straight Connector 10">
            <a:extLst>
              <a:ext uri="{FF2B5EF4-FFF2-40B4-BE49-F238E27FC236}">
                <a16:creationId xmlns:a16="http://schemas.microsoft.com/office/drawing/2014/main" id="{081FA6F8-E47A-AF48-81E8-B32BDDD67498}"/>
              </a:ext>
            </a:extLst>
          </p:cNvPr>
          <p:cNvCxnSpPr>
            <a:cxnSpLocks/>
          </p:cNvCxnSpPr>
          <p:nvPr userDrawn="1"/>
        </p:nvCxnSpPr>
        <p:spPr>
          <a:xfrm>
            <a:off x="6763657" y="6256186"/>
            <a:ext cx="542834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Picture Placeholder 17">
            <a:extLst>
              <a:ext uri="{FF2B5EF4-FFF2-40B4-BE49-F238E27FC236}">
                <a16:creationId xmlns:a16="http://schemas.microsoft.com/office/drawing/2014/main" id="{D90CF65F-2A4B-483A-A668-8CA45F6BA3C6}"/>
              </a:ext>
            </a:extLst>
          </p:cNvPr>
          <p:cNvSpPr>
            <a:spLocks noGrp="1"/>
          </p:cNvSpPr>
          <p:nvPr>
            <p:ph type="pic" sz="quarter" idx="22"/>
          </p:nvPr>
        </p:nvSpPr>
        <p:spPr>
          <a:xfrm>
            <a:off x="0" y="0"/>
            <a:ext cx="12192000" cy="1662113"/>
          </a:xfrm>
        </p:spPr>
        <p:txBody>
          <a:bodyPr/>
          <a:lstStyle/>
          <a:p>
            <a:r>
              <a:rPr lang="en-US"/>
              <a:t>Click icon to add picture</a:t>
            </a:r>
            <a:endParaRPr lang="en-US" dirty="0"/>
          </a:p>
        </p:txBody>
      </p:sp>
      <p:sp>
        <p:nvSpPr>
          <p:cNvPr id="16" name="Title 1">
            <a:extLst>
              <a:ext uri="{FF2B5EF4-FFF2-40B4-BE49-F238E27FC236}">
                <a16:creationId xmlns:a16="http://schemas.microsoft.com/office/drawing/2014/main" id="{FB9C7FF7-CB56-49D5-BC60-5B51F73088FC}"/>
              </a:ext>
            </a:extLst>
          </p:cNvPr>
          <p:cNvSpPr>
            <a:spLocks noGrp="1"/>
          </p:cNvSpPr>
          <p:nvPr>
            <p:ph type="title"/>
          </p:nvPr>
        </p:nvSpPr>
        <p:spPr>
          <a:xfrm>
            <a:off x="1097279" y="493776"/>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a:t>Click to edit Master title style</a:t>
            </a:r>
            <a:endParaRPr lang="en-US" dirty="0"/>
          </a:p>
        </p:txBody>
      </p:sp>
      <p:sp>
        <p:nvSpPr>
          <p:cNvPr id="12" name="Date Placeholder 6">
            <a:extLst>
              <a:ext uri="{FF2B5EF4-FFF2-40B4-BE49-F238E27FC236}">
                <a16:creationId xmlns:a16="http://schemas.microsoft.com/office/drawing/2014/main" id="{3DEAC756-8E1D-4F9B-A6AC-2CB1A39280CF}"/>
              </a:ext>
            </a:extLst>
          </p:cNvPr>
          <p:cNvSpPr>
            <a:spLocks noGrp="1"/>
          </p:cNvSpPr>
          <p:nvPr>
            <p:ph type="dt" sz="half" idx="23"/>
          </p:nvPr>
        </p:nvSpPr>
        <p:spPr>
          <a:xfrm>
            <a:off x="381000" y="6356350"/>
            <a:ext cx="2743200" cy="365125"/>
          </a:xfrm>
        </p:spPr>
        <p:txBody>
          <a:bodyPr/>
          <a:lstStyle/>
          <a:p>
            <a:r>
              <a:rPr lang="en-US" dirty="0"/>
              <a:t>20XX</a:t>
            </a:r>
          </a:p>
        </p:txBody>
      </p:sp>
      <p:sp>
        <p:nvSpPr>
          <p:cNvPr id="13" name="Footer Placeholder 10">
            <a:extLst>
              <a:ext uri="{FF2B5EF4-FFF2-40B4-BE49-F238E27FC236}">
                <a16:creationId xmlns:a16="http://schemas.microsoft.com/office/drawing/2014/main" id="{4DC7375B-BA19-477E-BC1F-E66C9A32D346}"/>
              </a:ext>
            </a:extLst>
          </p:cNvPr>
          <p:cNvSpPr>
            <a:spLocks noGrp="1"/>
          </p:cNvSpPr>
          <p:nvPr>
            <p:ph type="ftr" sz="quarter" idx="24"/>
          </p:nvPr>
        </p:nvSpPr>
        <p:spPr>
          <a:xfrm>
            <a:off x="4038600" y="6356350"/>
            <a:ext cx="4114800" cy="365125"/>
          </a:xfrm>
        </p:spPr>
        <p:txBody>
          <a:bodyPr/>
          <a:lstStyle/>
          <a:p>
            <a:r>
              <a:rPr lang="en-US" dirty="0"/>
              <a:t>Presentation title</a:t>
            </a:r>
          </a:p>
        </p:txBody>
      </p:sp>
      <p:sp>
        <p:nvSpPr>
          <p:cNvPr id="14" name="Slide Number Placeholder 11">
            <a:extLst>
              <a:ext uri="{FF2B5EF4-FFF2-40B4-BE49-F238E27FC236}">
                <a16:creationId xmlns:a16="http://schemas.microsoft.com/office/drawing/2014/main" id="{2EF863B1-B71D-40A5-B100-BEDDF13242E8}"/>
              </a:ext>
            </a:extLst>
          </p:cNvPr>
          <p:cNvSpPr>
            <a:spLocks noGrp="1"/>
          </p:cNvSpPr>
          <p:nvPr>
            <p:ph type="sldNum" sz="quarter" idx="12"/>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078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all"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62" r:id="rId5"/>
    <p:sldLayoutId id="2147483652" r:id="rId6"/>
    <p:sldLayoutId id="2147483661" r:id="rId7"/>
    <p:sldLayoutId id="2147483653" r:id="rId8"/>
    <p:sldLayoutId id="2147483660" r:id="rId9"/>
    <p:sldLayoutId id="2147483658" r:id="rId10"/>
    <p:sldLayoutId id="2147483664" r:id="rId11"/>
    <p:sldLayoutId id="2147483663" r:id="rId12"/>
    <p:sldLayoutId id="2147483665" r:id="rId13"/>
    <p:sldLayoutId id="2147483655" r:id="rId14"/>
    <p:sldLayoutId id="2147483656" r:id="rId15"/>
    <p:sldLayoutId id="214748365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close up of wood">
            <a:extLst>
              <a:ext uri="{FF2B5EF4-FFF2-40B4-BE49-F238E27FC236}">
                <a16:creationId xmlns:a16="http://schemas.microsoft.com/office/drawing/2014/main" id="{F7FE24EB-69BE-41CF-9F0B-0970FA69E300}"/>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9128"/>
                    </a14:imgEffect>
                    <a14:imgEffect>
                      <a14:saturation sat="72000"/>
                    </a14:imgEffect>
                    <a14:imgEffect>
                      <a14:brightnessContrast contrast="8000"/>
                    </a14:imgEffect>
                  </a14:imgLayer>
                </a14:imgProps>
              </a:ex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4967404" y="2335342"/>
            <a:ext cx="6580584" cy="1951037"/>
          </a:xfrm>
        </p:spPr>
        <p:txBody>
          <a:bodyPr/>
          <a:lstStyle/>
          <a:p>
            <a:r>
              <a:rPr lang="en-US" dirty="0"/>
              <a:t>Internship Projects </a:t>
            </a:r>
            <a:br>
              <a:rPr lang="en-US" dirty="0"/>
            </a:br>
            <a:r>
              <a:rPr lang="en-US" dirty="0"/>
              <a:t>Report</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5942894" y="4286379"/>
            <a:ext cx="4093029" cy="1642473"/>
          </a:xfrm>
        </p:spPr>
        <p:txBody>
          <a:bodyPr vert="horz" lIns="91440" tIns="45720" rIns="91440" bIns="45720" rtlCol="0" anchor="t">
            <a:normAutofit/>
          </a:bodyPr>
          <a:lstStyle/>
          <a:p>
            <a:r>
              <a:rPr lang="en-US" dirty="0"/>
              <a:t>- YASH SONI</a:t>
            </a:r>
          </a:p>
          <a:p>
            <a:endParaRPr lang="en-US" dirty="0"/>
          </a:p>
          <a:p>
            <a:endParaRPr lang="en-US" dirty="0"/>
          </a:p>
        </p:txBody>
      </p:sp>
      <p:sp>
        <p:nvSpPr>
          <p:cNvPr id="17" name="Freeform 8">
            <a:extLst>
              <a:ext uri="{FF2B5EF4-FFF2-40B4-BE49-F238E27FC236}">
                <a16:creationId xmlns:a16="http://schemas.microsoft.com/office/drawing/2014/main" id="{32CAE77E-CF7A-47FE-869E-1176F6CADC14}"/>
              </a:ext>
              <a:ext uri="{C183D7F6-B498-43B3-948B-1728B52AA6E4}">
                <adec:decorative xmlns:adec="http://schemas.microsoft.com/office/drawing/2017/decorative" val="1"/>
              </a:ext>
            </a:extLst>
          </p:cNvPr>
          <p:cNvSpPr/>
          <p:nvPr/>
        </p:nvSpPr>
        <p:spPr>
          <a:xfrm>
            <a:off x="1873770" y="-30613"/>
            <a:ext cx="3672591" cy="5431084"/>
          </a:xfrm>
          <a:custGeom>
            <a:avLst/>
            <a:gdLst>
              <a:gd name="connsiteX0" fmla="*/ 0 w 3912433"/>
              <a:gd name="connsiteY0" fmla="*/ 0 h 5021705"/>
              <a:gd name="connsiteX1" fmla="*/ 0 w 3912433"/>
              <a:gd name="connsiteY1" fmla="*/ 5021705 h 5021705"/>
              <a:gd name="connsiteX2" fmla="*/ 3912433 w 3912433"/>
              <a:gd name="connsiteY2" fmla="*/ 5021705 h 5021705"/>
              <a:gd name="connsiteX3" fmla="*/ 3912433 w 3912433"/>
              <a:gd name="connsiteY3" fmla="*/ 4287187 h 5021705"/>
              <a:gd name="connsiteX0" fmla="*/ 0 w 3912433"/>
              <a:gd name="connsiteY0" fmla="*/ 0 h 5021705"/>
              <a:gd name="connsiteX1" fmla="*/ 0 w 3912433"/>
              <a:gd name="connsiteY1" fmla="*/ 5021705 h 5021705"/>
              <a:gd name="connsiteX2" fmla="*/ 3912433 w 3912433"/>
              <a:gd name="connsiteY2" fmla="*/ 5021705 h 5021705"/>
              <a:gd name="connsiteX3" fmla="*/ 3912433 w 3912433"/>
              <a:gd name="connsiteY3" fmla="*/ 4020996 h 5021705"/>
              <a:gd name="connsiteX0" fmla="*/ 0 w 3912433"/>
              <a:gd name="connsiteY0" fmla="*/ 0 h 5168788"/>
              <a:gd name="connsiteX1" fmla="*/ 0 w 3912433"/>
              <a:gd name="connsiteY1" fmla="*/ 5168788 h 5168788"/>
              <a:gd name="connsiteX2" fmla="*/ 3912433 w 3912433"/>
              <a:gd name="connsiteY2" fmla="*/ 5168788 h 5168788"/>
              <a:gd name="connsiteX3" fmla="*/ 3912433 w 3912433"/>
              <a:gd name="connsiteY3" fmla="*/ 4168079 h 5168788"/>
            </a:gdLst>
            <a:ahLst/>
            <a:cxnLst>
              <a:cxn ang="0">
                <a:pos x="connsiteX0" y="connsiteY0"/>
              </a:cxn>
              <a:cxn ang="0">
                <a:pos x="connsiteX1" y="connsiteY1"/>
              </a:cxn>
              <a:cxn ang="0">
                <a:pos x="connsiteX2" y="connsiteY2"/>
              </a:cxn>
              <a:cxn ang="0">
                <a:pos x="connsiteX3" y="connsiteY3"/>
              </a:cxn>
            </a:cxnLst>
            <a:rect l="l" t="t" r="r" b="b"/>
            <a:pathLst>
              <a:path w="3912433" h="5168788">
                <a:moveTo>
                  <a:pt x="0" y="0"/>
                </a:moveTo>
                <a:lnTo>
                  <a:pt x="0" y="5168788"/>
                </a:lnTo>
                <a:lnTo>
                  <a:pt x="3912433" y="5168788"/>
                </a:lnTo>
                <a:lnTo>
                  <a:pt x="3912433" y="4168079"/>
                </a:lnTo>
              </a:path>
            </a:pathLst>
          </a:cu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2B7F3532-0764-4856-AF98-4671C7227F48}"/>
              </a:ext>
              <a:ext uri="{C183D7F6-B498-43B3-948B-1728B52AA6E4}">
                <adec:decorative xmlns:adec="http://schemas.microsoft.com/office/drawing/2017/decorative" val="1"/>
              </a:ext>
            </a:extLst>
          </p:cNvPr>
          <p:cNvCxnSpPr/>
          <p:nvPr/>
        </p:nvCxnSpPr>
        <p:spPr>
          <a:xfrm>
            <a:off x="5546361" y="-29980"/>
            <a:ext cx="0" cy="2218544"/>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close up of wood rings">
            <a:extLst>
              <a:ext uri="{FF2B5EF4-FFF2-40B4-BE49-F238E27FC236}">
                <a16:creationId xmlns:a16="http://schemas.microsoft.com/office/drawing/2014/main" id="{04477D4F-E41D-430D-B0BF-44E497381338}"/>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11200"/>
                    </a14:imgEffect>
                    <a14:imgEffect>
                      <a14:saturation sat="300000"/>
                    </a14:imgEffect>
                    <a14:imgEffect>
                      <a14:brightnessContrast contrast="-28000"/>
                    </a14:imgEffect>
                  </a14:imgLayer>
                </a14:imgProps>
              </a:ext>
              <a:ext uri="{28A0092B-C50C-407E-A947-70E740481C1C}">
                <a14:useLocalDpi xmlns:a14="http://schemas.microsoft.com/office/drawing/2010/main"/>
              </a:ext>
            </a:extLst>
          </a:blip>
          <a:srcRect/>
          <a:stretch/>
        </p:blipFill>
        <p:spPr>
          <a:xfrm>
            <a:off x="0" y="1"/>
            <a:ext cx="12192000" cy="1913206"/>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381000" y="125331"/>
            <a:ext cx="11118272" cy="1662546"/>
          </a:xfrm>
        </p:spPr>
        <p:txBody>
          <a:bodyPr/>
          <a:lstStyle/>
          <a:p>
            <a:r>
              <a:rPr lang="en-US" dirty="0"/>
              <a:t>Primary goals</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163537" y="2472071"/>
            <a:ext cx="11864926" cy="4066841"/>
          </a:xfrm>
        </p:spPr>
        <p:txBody>
          <a:bodyPr vert="horz" lIns="91440" tIns="45720" rIns="91440" bIns="45720" rtlCol="0" anchor="t">
            <a:noAutofit/>
          </a:bodyPr>
          <a:lstStyle/>
          <a:p>
            <a:pPr algn="l">
              <a:buFont typeface="+mj-lt"/>
              <a:buAutoNum type="arabicPeriod"/>
            </a:pPr>
            <a:r>
              <a:rPr lang="en-US" b="0" i="0" dirty="0">
                <a:solidFill>
                  <a:schemeClr val="accent4"/>
                </a:solidFill>
                <a:effectLst/>
              </a:rPr>
              <a:t>To help HR managers identify the underlying causes of employee turnover and take corrective action to reduce attrition rates.</a:t>
            </a:r>
          </a:p>
          <a:p>
            <a:pPr algn="l">
              <a:buFont typeface="+mj-lt"/>
              <a:buAutoNum type="arabicPeriod"/>
            </a:pPr>
            <a:r>
              <a:rPr lang="en-US" b="0" i="0" dirty="0">
                <a:solidFill>
                  <a:schemeClr val="accent4"/>
                </a:solidFill>
                <a:effectLst/>
              </a:rPr>
              <a:t>To provide an interactive platform to explore and visualize key metrics related to employee attrition, such as employee demographics and reasons for leaving.</a:t>
            </a:r>
          </a:p>
          <a:p>
            <a:pPr algn="l">
              <a:buFont typeface="+mj-lt"/>
              <a:buAutoNum type="arabicPeriod"/>
            </a:pPr>
            <a:r>
              <a:rPr lang="en-US" b="0" i="0" dirty="0">
                <a:solidFill>
                  <a:schemeClr val="accent4"/>
                </a:solidFill>
                <a:effectLst/>
              </a:rPr>
              <a:t>To enable HR managers to track attrition rates over time and identify trends or patterns.</a:t>
            </a:r>
          </a:p>
          <a:p>
            <a:pPr algn="l">
              <a:buFont typeface="+mj-lt"/>
              <a:buAutoNum type="arabicPeriod"/>
            </a:pPr>
            <a:r>
              <a:rPr lang="en-US" b="0" i="0" dirty="0">
                <a:solidFill>
                  <a:schemeClr val="accent4"/>
                </a:solidFill>
                <a:effectLst/>
              </a:rPr>
              <a:t>To identify areas for improvement in the employee experience, such as training and development, compensation, and benefits.</a:t>
            </a:r>
          </a:p>
          <a:p>
            <a:pPr algn="l">
              <a:buFont typeface="+mj-lt"/>
              <a:buAutoNum type="arabicPeriod"/>
            </a:pPr>
            <a:r>
              <a:rPr lang="en-US" b="0" i="0" dirty="0">
                <a:solidFill>
                  <a:schemeClr val="accent4"/>
                </a:solidFill>
                <a:effectLst/>
              </a:rPr>
              <a:t>To increase employee retention and satisfaction by addressing the root causes of attrition.</a:t>
            </a:r>
          </a:p>
        </p:txBody>
      </p:sp>
      <p:sp>
        <p:nvSpPr>
          <p:cNvPr id="5" name="Footer Placeholder 4">
            <a:extLst>
              <a:ext uri="{FF2B5EF4-FFF2-40B4-BE49-F238E27FC236}">
                <a16:creationId xmlns:a16="http://schemas.microsoft.com/office/drawing/2014/main" id="{84C8C656-CFD5-4338-8297-78599A48AD5B}"/>
              </a:ext>
            </a:extLst>
          </p:cNvPr>
          <p:cNvSpPr>
            <a:spLocks noGrp="1"/>
          </p:cNvSpPr>
          <p:nvPr>
            <p:ph type="ftr" sz="quarter" idx="12"/>
          </p:nvPr>
        </p:nvSpPr>
        <p:spPr/>
        <p:txBody>
          <a:bodyPr/>
          <a:lstStyle/>
          <a:p>
            <a:r>
              <a:rPr lang="en-US" dirty="0"/>
              <a:t>week 2</a:t>
            </a:r>
          </a:p>
        </p:txBody>
      </p:sp>
    </p:spTree>
    <p:extLst>
      <p:ext uri="{BB962C8B-B14F-4D97-AF65-F5344CB8AC3E}">
        <p14:creationId xmlns:p14="http://schemas.microsoft.com/office/powerpoint/2010/main" val="13002394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close up of wood rings">
            <a:extLst>
              <a:ext uri="{FF2B5EF4-FFF2-40B4-BE49-F238E27FC236}">
                <a16:creationId xmlns:a16="http://schemas.microsoft.com/office/drawing/2014/main" id="{04477D4F-E41D-430D-B0BF-44E497381338}"/>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11200"/>
                    </a14:imgEffect>
                    <a14:imgEffect>
                      <a14:saturation sat="300000"/>
                    </a14:imgEffect>
                    <a14:imgEffect>
                      <a14:brightnessContrast contrast="-28000"/>
                    </a14:imgEffect>
                  </a14:imgLayer>
                </a14:imgProps>
              </a:ext>
              <a:ext uri="{28A0092B-C50C-407E-A947-70E740481C1C}">
                <a14:useLocalDpi xmlns:a14="http://schemas.microsoft.com/office/drawing/2010/main"/>
              </a:ext>
            </a:extLst>
          </a:blip>
          <a:srcRect/>
          <a:stretch/>
        </p:blipFill>
        <p:spPr>
          <a:xfrm>
            <a:off x="0" y="1"/>
            <a:ext cx="12192000" cy="1913206"/>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381000" y="125331"/>
            <a:ext cx="11118272" cy="1662546"/>
          </a:xfrm>
        </p:spPr>
        <p:txBody>
          <a:bodyPr/>
          <a:lstStyle/>
          <a:p>
            <a:r>
              <a:rPr lang="en-US" dirty="0"/>
              <a:t>Business Needs</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163537" y="2101358"/>
            <a:ext cx="11864926" cy="4066841"/>
          </a:xfrm>
        </p:spPr>
        <p:txBody>
          <a:bodyPr vert="horz" lIns="91440" tIns="45720" rIns="91440" bIns="45720" rtlCol="0" anchor="t">
            <a:normAutofit/>
          </a:bodyPr>
          <a:lstStyle/>
          <a:p>
            <a:pPr algn="l">
              <a:buFont typeface="+mj-lt"/>
              <a:buAutoNum type="arabicPeriod"/>
            </a:pPr>
            <a:r>
              <a:rPr lang="en-US" b="0" i="0" dirty="0">
                <a:solidFill>
                  <a:schemeClr val="accent4"/>
                </a:solidFill>
                <a:effectLst/>
              </a:rPr>
              <a:t>To reduce the cost of recruiting and training new employees by identifying and addressing the root causes of attrition.</a:t>
            </a:r>
          </a:p>
          <a:p>
            <a:pPr algn="l">
              <a:buFont typeface="+mj-lt"/>
              <a:buAutoNum type="arabicPeriod"/>
            </a:pPr>
            <a:r>
              <a:rPr lang="en-US" b="0" i="0" dirty="0">
                <a:solidFill>
                  <a:schemeClr val="accent4"/>
                </a:solidFill>
                <a:effectLst/>
              </a:rPr>
              <a:t>To improve employee morale and job satisfaction by addressing the issues that lead to turnover.</a:t>
            </a:r>
          </a:p>
          <a:p>
            <a:pPr algn="l">
              <a:buFont typeface="+mj-lt"/>
              <a:buAutoNum type="arabicPeriod"/>
            </a:pPr>
            <a:r>
              <a:rPr lang="en-US" b="0" i="0" dirty="0">
                <a:solidFill>
                  <a:schemeClr val="accent4"/>
                </a:solidFill>
                <a:effectLst/>
              </a:rPr>
              <a:t>To improve workforce planning by identifying trends and patterns in employee attrition rates and taking proactive measures to retain employees.</a:t>
            </a:r>
          </a:p>
          <a:p>
            <a:pPr algn="l">
              <a:buFont typeface="+mj-lt"/>
              <a:buAutoNum type="arabicPeriod"/>
            </a:pPr>
            <a:r>
              <a:rPr lang="en-US" b="0" i="0" dirty="0">
                <a:solidFill>
                  <a:schemeClr val="accent4"/>
                </a:solidFill>
                <a:effectLst/>
              </a:rPr>
              <a:t>To increase productivity and reduce disruption to business operations by maintaining a stable and experienced workforce.</a:t>
            </a:r>
          </a:p>
          <a:p>
            <a:pPr algn="l">
              <a:buFont typeface="+mj-lt"/>
              <a:buAutoNum type="arabicPeriod"/>
            </a:pPr>
            <a:r>
              <a:rPr lang="en-US" b="0" i="0" dirty="0">
                <a:solidFill>
                  <a:schemeClr val="accent4"/>
                </a:solidFill>
                <a:effectLst/>
              </a:rPr>
              <a:t>To ensure compliance with legal and regulatory requirements related to employee turnover and retention.</a:t>
            </a:r>
          </a:p>
        </p:txBody>
      </p:sp>
      <p:sp>
        <p:nvSpPr>
          <p:cNvPr id="5" name="Footer Placeholder 4">
            <a:extLst>
              <a:ext uri="{FF2B5EF4-FFF2-40B4-BE49-F238E27FC236}">
                <a16:creationId xmlns:a16="http://schemas.microsoft.com/office/drawing/2014/main" id="{84C8C656-CFD5-4338-8297-78599A48AD5B}"/>
              </a:ext>
            </a:extLst>
          </p:cNvPr>
          <p:cNvSpPr>
            <a:spLocks noGrp="1"/>
          </p:cNvSpPr>
          <p:nvPr>
            <p:ph type="ftr" sz="quarter" idx="12"/>
          </p:nvPr>
        </p:nvSpPr>
        <p:spPr/>
        <p:txBody>
          <a:bodyPr/>
          <a:lstStyle/>
          <a:p>
            <a:r>
              <a:rPr lang="en-US" dirty="0"/>
              <a:t>week 2</a:t>
            </a:r>
          </a:p>
        </p:txBody>
      </p:sp>
    </p:spTree>
    <p:extLst>
      <p:ext uri="{BB962C8B-B14F-4D97-AF65-F5344CB8AC3E}">
        <p14:creationId xmlns:p14="http://schemas.microsoft.com/office/powerpoint/2010/main" val="1166191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close up of wood rings">
            <a:extLst>
              <a:ext uri="{FF2B5EF4-FFF2-40B4-BE49-F238E27FC236}">
                <a16:creationId xmlns:a16="http://schemas.microsoft.com/office/drawing/2014/main" id="{04477D4F-E41D-430D-B0BF-44E497381338}"/>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11200"/>
                    </a14:imgEffect>
                    <a14:imgEffect>
                      <a14:saturation sat="300000"/>
                    </a14:imgEffect>
                    <a14:imgEffect>
                      <a14:brightnessContrast contrast="-28000"/>
                    </a14:imgEffect>
                  </a14:imgLayer>
                </a14:imgProps>
              </a:ext>
              <a:ext uri="{28A0092B-C50C-407E-A947-70E740481C1C}">
                <a14:useLocalDpi xmlns:a14="http://schemas.microsoft.com/office/drawing/2010/main"/>
              </a:ext>
            </a:extLst>
          </a:blip>
          <a:srcRect/>
          <a:stretch/>
        </p:blipFill>
        <p:spPr>
          <a:xfrm>
            <a:off x="0" y="1"/>
            <a:ext cx="12192000" cy="3319974"/>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381000" y="689801"/>
            <a:ext cx="11118272" cy="1662546"/>
          </a:xfrm>
        </p:spPr>
        <p:txBody>
          <a:bodyPr/>
          <a:lstStyle/>
          <a:p>
            <a:r>
              <a:rPr lang="en-US" dirty="0"/>
              <a:t>Tableau Dashboard</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163537" y="3854548"/>
            <a:ext cx="11864926" cy="1534174"/>
          </a:xfrm>
        </p:spPr>
        <p:txBody>
          <a:bodyPr vert="horz" lIns="91440" tIns="45720" rIns="91440" bIns="45720" rtlCol="0" anchor="t">
            <a:normAutofit lnSpcReduction="10000"/>
          </a:bodyPr>
          <a:lstStyle/>
          <a:p>
            <a:pPr algn="l"/>
            <a:r>
              <a:rPr lang="en-US" sz="2800" b="0" i="0" dirty="0">
                <a:solidFill>
                  <a:schemeClr val="accent4"/>
                </a:solidFill>
                <a:effectLst/>
              </a:rPr>
              <a:t>Interactive Dashboard Link :-</a:t>
            </a:r>
          </a:p>
          <a:p>
            <a:pPr algn="l"/>
            <a:r>
              <a:rPr lang="en-US" b="0" i="0" dirty="0">
                <a:solidFill>
                  <a:schemeClr val="accent4"/>
                </a:solidFill>
                <a:effectLst/>
              </a:rPr>
              <a:t> </a:t>
            </a:r>
            <a:r>
              <a:rPr lang="en-US" b="0" i="0" dirty="0">
                <a:solidFill>
                  <a:srgbClr val="0070C0"/>
                </a:solidFill>
                <a:effectLst/>
              </a:rPr>
              <a:t>https://public.tableau.com/views/HRAnalyticsDashboard_16825829983180/HRANALYTICSDASHBOARD?:language=en-GB&amp;:display_count=n&amp;:origin=viz_share_link</a:t>
            </a:r>
          </a:p>
        </p:txBody>
      </p:sp>
      <p:sp>
        <p:nvSpPr>
          <p:cNvPr id="5" name="Footer Placeholder 4">
            <a:extLst>
              <a:ext uri="{FF2B5EF4-FFF2-40B4-BE49-F238E27FC236}">
                <a16:creationId xmlns:a16="http://schemas.microsoft.com/office/drawing/2014/main" id="{84C8C656-CFD5-4338-8297-78599A48AD5B}"/>
              </a:ext>
            </a:extLst>
          </p:cNvPr>
          <p:cNvSpPr>
            <a:spLocks noGrp="1"/>
          </p:cNvSpPr>
          <p:nvPr>
            <p:ph type="ftr" sz="quarter" idx="12"/>
          </p:nvPr>
        </p:nvSpPr>
        <p:spPr/>
        <p:txBody>
          <a:bodyPr/>
          <a:lstStyle/>
          <a:p>
            <a:r>
              <a:rPr lang="en-US" dirty="0"/>
              <a:t>week 2</a:t>
            </a:r>
          </a:p>
        </p:txBody>
      </p:sp>
    </p:spTree>
    <p:extLst>
      <p:ext uri="{BB962C8B-B14F-4D97-AF65-F5344CB8AC3E}">
        <p14:creationId xmlns:p14="http://schemas.microsoft.com/office/powerpoint/2010/main" val="2996970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C12D1DB-98A9-477C-8F80-806B56E5CF72}"/>
              </a:ext>
            </a:extLst>
          </p:cNvPr>
          <p:cNvSpPr>
            <a:spLocks noGrp="1"/>
          </p:cNvSpPr>
          <p:nvPr>
            <p:ph type="sldNum" sz="quarter" idx="13"/>
          </p:nvPr>
        </p:nvSpPr>
        <p:spPr/>
        <p:txBody>
          <a:bodyPr/>
          <a:lstStyle/>
          <a:p>
            <a:fld id="{294A09A9-5501-47C1-A89A-A340965A2BE2}" type="slidenum">
              <a:rPr lang="en-US" smtClean="0"/>
              <a:t>13</a:t>
            </a:fld>
            <a:endParaRPr lang="en-US" dirty="0"/>
          </a:p>
        </p:txBody>
      </p:sp>
      <p:pic>
        <p:nvPicPr>
          <p:cNvPr id="3" name="Picture 2" descr="Graphical user interface, chart&#10;&#10;Description automatically generated">
            <a:extLst>
              <a:ext uri="{FF2B5EF4-FFF2-40B4-BE49-F238E27FC236}">
                <a16:creationId xmlns:a16="http://schemas.microsoft.com/office/drawing/2014/main" id="{43DA734E-5C98-EAFE-88C9-4B4247E33019}"/>
              </a:ext>
            </a:extLst>
          </p:cNvPr>
          <p:cNvPicPr>
            <a:picLocks noChangeAspect="1"/>
          </p:cNvPicPr>
          <p:nvPr/>
        </p:nvPicPr>
        <p:blipFill>
          <a:blip r:embed="rId2"/>
          <a:stretch>
            <a:fillRect/>
          </a:stretch>
        </p:blipFill>
        <p:spPr>
          <a:xfrm>
            <a:off x="0" y="-25652"/>
            <a:ext cx="12218481" cy="6883651"/>
          </a:xfrm>
          <a:prstGeom prst="rect">
            <a:avLst/>
          </a:prstGeom>
        </p:spPr>
      </p:pic>
    </p:spTree>
    <p:extLst>
      <p:ext uri="{BB962C8B-B14F-4D97-AF65-F5344CB8AC3E}">
        <p14:creationId xmlns:p14="http://schemas.microsoft.com/office/powerpoint/2010/main" val="52395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close up of wood rings">
            <a:extLst>
              <a:ext uri="{FF2B5EF4-FFF2-40B4-BE49-F238E27FC236}">
                <a16:creationId xmlns:a16="http://schemas.microsoft.com/office/drawing/2014/main" id="{D0173078-5567-4EA7-8EFA-35D245A89A32}"/>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11200"/>
                    </a14:imgEffect>
                    <a14:imgEffect>
                      <a14:saturation sat="300000"/>
                    </a14:imgEffect>
                    <a14:imgEffect>
                      <a14:brightnessContrast contrast="-28000"/>
                    </a14:imgEffect>
                  </a14:imgLayer>
                </a14:imgProps>
              </a:ext>
              <a:ext uri="{28A0092B-C50C-407E-A947-70E740481C1C}">
                <a14:useLocalDpi xmlns:a14="http://schemas.microsoft.com/office/drawing/2010/main"/>
              </a:ext>
            </a:extLst>
          </a:blip>
          <a:srcRect/>
          <a:stretch/>
        </p:blipFill>
        <p:spPr>
          <a:xfrm>
            <a:off x="0" y="0"/>
            <a:ext cx="12192000" cy="2945761"/>
          </a:xfrm>
        </p:spPr>
      </p:pic>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1" y="2631132"/>
            <a:ext cx="11118272" cy="1662546"/>
          </a:xfrm>
        </p:spPr>
        <p:txBody>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body" idx="1"/>
          </p:nvPr>
        </p:nvSpPr>
        <p:spPr>
          <a:xfrm>
            <a:off x="838200" y="4593635"/>
            <a:ext cx="9926782" cy="1662546"/>
          </a:xfrm>
        </p:spPr>
        <p:txBody>
          <a:bodyPr>
            <a:normAutofit/>
          </a:bodyPr>
          <a:lstStyle/>
          <a:p>
            <a:r>
              <a:rPr lang="en-US" dirty="0"/>
              <a:t>Yash Soni​</a:t>
            </a:r>
          </a:p>
          <a:p>
            <a:r>
              <a:rPr lang="en-US" dirty="0"/>
              <a:t>yashmukeshsoni@gmail.com</a:t>
            </a:r>
          </a:p>
          <a:p>
            <a:r>
              <a:rPr lang="en-US" dirty="0">
                <a:solidFill>
                  <a:srgbClr val="0070C0"/>
                </a:solidFill>
              </a:rPr>
              <a:t>https://www.linkedin.com/in/yash-soni-9672bb1ba/</a:t>
            </a:r>
          </a:p>
        </p:txBody>
      </p:sp>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490986" y="331305"/>
            <a:ext cx="5079113" cy="1809463"/>
          </a:xfrm>
        </p:spPr>
        <p:txBody>
          <a:bodyPr>
            <a:normAutofit/>
          </a:bodyPr>
          <a:lstStyle/>
          <a:p>
            <a:r>
              <a:rPr lang="en-US" sz="4800" dirty="0"/>
              <a:t>Project 1 : Airbnb Data Analysis  </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838210" y="2233534"/>
            <a:ext cx="4205990" cy="2833142"/>
          </a:xfrm>
        </p:spPr>
        <p:txBody>
          <a:bodyPr vert="horz" lIns="91440" tIns="45720" rIns="91440" bIns="45720" rtlCol="0" anchor="t">
            <a:normAutofit/>
          </a:bodyPr>
          <a:lstStyle/>
          <a:p>
            <a:r>
              <a:rPr lang="en-US" dirty="0"/>
              <a:t>*  Introduction</a:t>
            </a:r>
          </a:p>
          <a:p>
            <a:r>
              <a:rPr lang="en-US" dirty="0"/>
              <a:t>*  Primary goals</a:t>
            </a:r>
          </a:p>
          <a:p>
            <a:r>
              <a:rPr lang="en-US" dirty="0"/>
              <a:t>*  Business Needs</a:t>
            </a:r>
          </a:p>
          <a:p>
            <a:r>
              <a:rPr lang="en-US" dirty="0"/>
              <a:t>*  Tableau Dashboard</a:t>
            </a:r>
          </a:p>
          <a:p>
            <a:endParaRPr lang="en-US" dirty="0"/>
          </a:p>
          <a:p>
            <a:endParaRPr lang="en-US" dirty="0"/>
          </a:p>
        </p:txBody>
      </p:sp>
      <p:sp>
        <p:nvSpPr>
          <p:cNvPr id="5" name="Footer Placeholder 4">
            <a:extLst>
              <a:ext uri="{FF2B5EF4-FFF2-40B4-BE49-F238E27FC236}">
                <a16:creationId xmlns:a16="http://schemas.microsoft.com/office/drawing/2014/main" id="{1EC8DB68-2E92-404F-92DB-686F0759B355}"/>
              </a:ext>
            </a:extLst>
          </p:cNvPr>
          <p:cNvSpPr>
            <a:spLocks noGrp="1"/>
          </p:cNvSpPr>
          <p:nvPr>
            <p:ph type="ftr" sz="quarter" idx="11"/>
          </p:nvPr>
        </p:nvSpPr>
        <p:spPr>
          <a:xfrm>
            <a:off x="2808890" y="6356350"/>
            <a:ext cx="3108434" cy="365125"/>
          </a:xfrm>
        </p:spPr>
        <p:txBody>
          <a:bodyPr/>
          <a:lstStyle/>
          <a:p>
            <a:r>
              <a:rPr lang="en-US" dirty="0"/>
              <a:t>week 1</a:t>
            </a:r>
          </a:p>
        </p:txBody>
      </p:sp>
      <p:pic>
        <p:nvPicPr>
          <p:cNvPr id="24" name="Picture 23" descr="A picture containing text&#10;&#10;Description automatically generated">
            <a:extLst>
              <a:ext uri="{FF2B5EF4-FFF2-40B4-BE49-F238E27FC236}">
                <a16:creationId xmlns:a16="http://schemas.microsoft.com/office/drawing/2014/main" id="{D6A99B2D-F83B-3FFC-583C-ABA681E7AB81}"/>
              </a:ext>
            </a:extLst>
          </p:cNvPr>
          <p:cNvPicPr>
            <a:picLocks noChangeAspect="1"/>
          </p:cNvPicPr>
          <p:nvPr/>
        </p:nvPicPr>
        <p:blipFill rotWithShape="1">
          <a:blip r:embed="rId2"/>
          <a:srcRect l="6758" t="2259" r="5784" b="-2259"/>
          <a:stretch/>
        </p:blipFill>
        <p:spPr>
          <a:xfrm>
            <a:off x="5419906" y="331305"/>
            <a:ext cx="6481362" cy="5914750"/>
          </a:xfrm>
          <a:prstGeom prst="rect">
            <a:avLst/>
          </a:prstGeom>
        </p:spPr>
      </p:pic>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831850" y="676650"/>
            <a:ext cx="10515600" cy="1252163"/>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831850" y="1928813"/>
            <a:ext cx="10515600" cy="1645660"/>
          </a:xfrm>
        </p:spPr>
        <p:txBody>
          <a:bodyPr vert="horz" lIns="91440" tIns="45720" rIns="91440" bIns="45720" rtlCol="0" anchor="t">
            <a:normAutofit/>
          </a:bodyPr>
          <a:lstStyle/>
          <a:p>
            <a:r>
              <a:rPr lang="en-US" b="0" i="0" dirty="0">
                <a:solidFill>
                  <a:schemeClr val="accent4"/>
                </a:solidFill>
                <a:effectLst/>
              </a:rPr>
              <a:t>The Airbnb Data Analysis Tableau Dashboard provides an interactive visualization of key metrics such as average rental prices, occupancy rates, and guest reviews to help hosts make data-driven decisions and improve their listings' performance.</a:t>
            </a:r>
            <a:endParaRPr lang="en-US" dirty="0">
              <a:solidFill>
                <a:schemeClr val="accent4"/>
              </a:solidFill>
            </a:endParaRPr>
          </a:p>
        </p:txBody>
      </p:sp>
      <p:pic>
        <p:nvPicPr>
          <p:cNvPr id="10" name="Picture Placeholder 9" descr="close up of a pile of rusted nails">
            <a:extLst>
              <a:ext uri="{FF2B5EF4-FFF2-40B4-BE49-F238E27FC236}">
                <a16:creationId xmlns:a16="http://schemas.microsoft.com/office/drawing/2014/main" id="{19E24BD9-7C4F-4CBC-A1A3-365B17564D9C}"/>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a:ext>
            </a:extLst>
          </a:blip>
          <a:srcRect/>
          <a:stretch/>
        </p:blipFill>
        <p:spPr>
          <a:xfrm>
            <a:off x="0" y="3911600"/>
            <a:ext cx="12199938" cy="2946400"/>
          </a:xfrm>
          <a:prstGeom prst="rect">
            <a:avLst/>
          </a:prstGeom>
        </p:spPr>
      </p:pic>
      <p:sp>
        <p:nvSpPr>
          <p:cNvPr id="5" name="Footer Placeholder 4">
            <a:extLst>
              <a:ext uri="{FF2B5EF4-FFF2-40B4-BE49-F238E27FC236}">
                <a16:creationId xmlns:a16="http://schemas.microsoft.com/office/drawing/2014/main" id="{0E9DB856-36DA-450C-BBE3-B505DB80DCCD}"/>
              </a:ext>
            </a:extLst>
          </p:cNvPr>
          <p:cNvSpPr>
            <a:spLocks noGrp="1"/>
          </p:cNvSpPr>
          <p:nvPr>
            <p:ph type="ftr" sz="quarter" idx="12"/>
          </p:nvPr>
        </p:nvSpPr>
        <p:spPr/>
        <p:txBody>
          <a:bodyPr/>
          <a:lstStyle/>
          <a:p>
            <a:r>
              <a:rPr lang="en-US" dirty="0"/>
              <a:t>week 1</a:t>
            </a:r>
          </a:p>
        </p:txBody>
      </p:sp>
    </p:spTree>
    <p:extLst>
      <p:ext uri="{BB962C8B-B14F-4D97-AF65-F5344CB8AC3E}">
        <p14:creationId xmlns:p14="http://schemas.microsoft.com/office/powerpoint/2010/main" val="1639799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close up of wood rings">
            <a:extLst>
              <a:ext uri="{FF2B5EF4-FFF2-40B4-BE49-F238E27FC236}">
                <a16:creationId xmlns:a16="http://schemas.microsoft.com/office/drawing/2014/main" id="{04477D4F-E41D-430D-B0BF-44E497381338}"/>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11200"/>
                    </a14:imgEffect>
                    <a14:imgEffect>
                      <a14:saturation sat="300000"/>
                    </a14:imgEffect>
                    <a14:imgEffect>
                      <a14:brightnessContrast contrast="-28000"/>
                    </a14:imgEffect>
                  </a14:imgLayer>
                </a14:imgProps>
              </a:ext>
              <a:ext uri="{28A0092B-C50C-407E-A947-70E740481C1C}">
                <a14:useLocalDpi xmlns:a14="http://schemas.microsoft.com/office/drawing/2010/main"/>
              </a:ext>
            </a:extLst>
          </a:blip>
          <a:srcRect/>
          <a:stretch/>
        </p:blipFill>
        <p:spPr>
          <a:xfrm>
            <a:off x="0" y="1"/>
            <a:ext cx="12192000" cy="1913206"/>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381000" y="125331"/>
            <a:ext cx="11118272" cy="1662546"/>
          </a:xfrm>
        </p:spPr>
        <p:txBody>
          <a:bodyPr/>
          <a:lstStyle/>
          <a:p>
            <a:r>
              <a:rPr lang="en-US" dirty="0"/>
              <a:t>Primary goals</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162951" y="2038536"/>
            <a:ext cx="11864926" cy="4066841"/>
          </a:xfrm>
        </p:spPr>
        <p:txBody>
          <a:bodyPr vert="horz" lIns="91440" tIns="45720" rIns="91440" bIns="45720" rtlCol="0" anchor="t">
            <a:normAutofit/>
          </a:bodyPr>
          <a:lstStyle/>
          <a:p>
            <a:pPr algn="l">
              <a:buFont typeface="+mj-lt"/>
              <a:buAutoNum type="arabicPeriod"/>
            </a:pPr>
            <a:r>
              <a:rPr lang="en-US" sz="2800" b="0" i="0" dirty="0">
                <a:solidFill>
                  <a:schemeClr val="accent4"/>
                </a:solidFill>
                <a:effectLst/>
              </a:rPr>
              <a:t>To provide hosts with a clear overview of their listing's performance and identify areas for improvement.</a:t>
            </a:r>
          </a:p>
          <a:p>
            <a:pPr algn="l">
              <a:buFont typeface="+mj-lt"/>
              <a:buAutoNum type="arabicPeriod"/>
            </a:pPr>
            <a:r>
              <a:rPr lang="en-US" sz="2800" b="0" i="0" dirty="0">
                <a:solidFill>
                  <a:schemeClr val="accent4"/>
                </a:solidFill>
                <a:effectLst/>
              </a:rPr>
              <a:t>To help hosts make data-driven decisions to increase their revenue and occupancy rates.</a:t>
            </a:r>
          </a:p>
          <a:p>
            <a:pPr algn="l">
              <a:buFont typeface="+mj-lt"/>
              <a:buAutoNum type="arabicPeriod"/>
            </a:pPr>
            <a:r>
              <a:rPr lang="en-US" sz="2800" b="0" i="0" dirty="0">
                <a:solidFill>
                  <a:schemeClr val="accent4"/>
                </a:solidFill>
                <a:effectLst/>
              </a:rPr>
              <a:t>To visualize key metrics such as rental prices and guest reviews for easy comparison with competitors.</a:t>
            </a:r>
          </a:p>
          <a:p>
            <a:pPr algn="l">
              <a:buFont typeface="+mj-lt"/>
              <a:buAutoNum type="arabicPeriod"/>
            </a:pPr>
            <a:r>
              <a:rPr lang="en-US" sz="2800" b="0" i="0" dirty="0">
                <a:solidFill>
                  <a:schemeClr val="accent4"/>
                </a:solidFill>
                <a:effectLst/>
              </a:rPr>
              <a:t>To provide a user-friendly and interactive platform for hosts to analyze their data and track their progress over time.</a:t>
            </a:r>
          </a:p>
        </p:txBody>
      </p:sp>
      <p:sp>
        <p:nvSpPr>
          <p:cNvPr id="5" name="Footer Placeholder 4">
            <a:extLst>
              <a:ext uri="{FF2B5EF4-FFF2-40B4-BE49-F238E27FC236}">
                <a16:creationId xmlns:a16="http://schemas.microsoft.com/office/drawing/2014/main" id="{84C8C656-CFD5-4338-8297-78599A48AD5B}"/>
              </a:ext>
            </a:extLst>
          </p:cNvPr>
          <p:cNvSpPr>
            <a:spLocks noGrp="1"/>
          </p:cNvSpPr>
          <p:nvPr>
            <p:ph type="ftr" sz="quarter" idx="12"/>
          </p:nvPr>
        </p:nvSpPr>
        <p:spPr/>
        <p:txBody>
          <a:bodyPr/>
          <a:lstStyle/>
          <a:p>
            <a:r>
              <a:rPr lang="en-US" dirty="0"/>
              <a:t>week 1</a:t>
            </a:r>
          </a:p>
        </p:txBody>
      </p:sp>
    </p:spTree>
    <p:extLst>
      <p:ext uri="{BB962C8B-B14F-4D97-AF65-F5344CB8AC3E}">
        <p14:creationId xmlns:p14="http://schemas.microsoft.com/office/powerpoint/2010/main" val="3446797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close up of wood rings">
            <a:extLst>
              <a:ext uri="{FF2B5EF4-FFF2-40B4-BE49-F238E27FC236}">
                <a16:creationId xmlns:a16="http://schemas.microsoft.com/office/drawing/2014/main" id="{04477D4F-E41D-430D-B0BF-44E497381338}"/>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11200"/>
                    </a14:imgEffect>
                    <a14:imgEffect>
                      <a14:saturation sat="300000"/>
                    </a14:imgEffect>
                    <a14:imgEffect>
                      <a14:brightnessContrast contrast="-28000"/>
                    </a14:imgEffect>
                  </a14:imgLayer>
                </a14:imgProps>
              </a:ext>
              <a:ext uri="{28A0092B-C50C-407E-A947-70E740481C1C}">
                <a14:useLocalDpi xmlns:a14="http://schemas.microsoft.com/office/drawing/2010/main"/>
              </a:ext>
            </a:extLst>
          </a:blip>
          <a:srcRect/>
          <a:stretch/>
        </p:blipFill>
        <p:spPr>
          <a:xfrm>
            <a:off x="0" y="1"/>
            <a:ext cx="12192000" cy="1913206"/>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381000" y="125331"/>
            <a:ext cx="11118272" cy="1662546"/>
          </a:xfrm>
        </p:spPr>
        <p:txBody>
          <a:bodyPr/>
          <a:lstStyle/>
          <a:p>
            <a:r>
              <a:rPr lang="en-US" dirty="0"/>
              <a:t>Business Needs</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163537" y="2101358"/>
            <a:ext cx="11864926" cy="4066841"/>
          </a:xfrm>
        </p:spPr>
        <p:txBody>
          <a:bodyPr vert="horz" lIns="91440" tIns="45720" rIns="91440" bIns="45720" rtlCol="0" anchor="t">
            <a:normAutofit/>
          </a:bodyPr>
          <a:lstStyle/>
          <a:p>
            <a:pPr algn="l">
              <a:buFont typeface="+mj-lt"/>
              <a:buAutoNum type="arabicPeriod"/>
            </a:pPr>
            <a:r>
              <a:rPr lang="en-US" b="0" i="0" dirty="0">
                <a:solidFill>
                  <a:schemeClr val="accent4"/>
                </a:solidFill>
                <a:effectLst/>
              </a:rPr>
              <a:t>To provide hosts with insights into their listings' performance to increase revenue and occupancy rates.</a:t>
            </a:r>
          </a:p>
          <a:p>
            <a:pPr algn="l">
              <a:buFont typeface="+mj-lt"/>
              <a:buAutoNum type="arabicPeriod"/>
            </a:pPr>
            <a:r>
              <a:rPr lang="en-US" b="0" i="0" dirty="0">
                <a:solidFill>
                  <a:schemeClr val="accent4"/>
                </a:solidFill>
                <a:effectLst/>
              </a:rPr>
              <a:t>To help hosts make data-driven decisions and improve the quality of their listings to attract more guests.</a:t>
            </a:r>
          </a:p>
          <a:p>
            <a:pPr algn="l">
              <a:buFont typeface="+mj-lt"/>
              <a:buAutoNum type="arabicPeriod"/>
            </a:pPr>
            <a:r>
              <a:rPr lang="en-US" b="0" i="0" dirty="0">
                <a:solidFill>
                  <a:schemeClr val="accent4"/>
                </a:solidFill>
                <a:effectLst/>
              </a:rPr>
              <a:t>To enable hosts to identify trends and patterns in guest behavior and preferences to enhance the guest experience.</a:t>
            </a:r>
          </a:p>
          <a:p>
            <a:pPr algn="l">
              <a:buFont typeface="+mj-lt"/>
              <a:buAutoNum type="arabicPeriod"/>
            </a:pPr>
            <a:r>
              <a:rPr lang="en-US" b="0" i="0" dirty="0">
                <a:solidFill>
                  <a:schemeClr val="accent4"/>
                </a:solidFill>
                <a:effectLst/>
              </a:rPr>
              <a:t>To provide a competitive edge for hosts by comparing their performance with similar listings in the market.</a:t>
            </a:r>
          </a:p>
          <a:p>
            <a:pPr algn="l">
              <a:buFont typeface="+mj-lt"/>
              <a:buAutoNum type="arabicPeriod"/>
            </a:pPr>
            <a:r>
              <a:rPr lang="en-US" b="0" i="0" dirty="0">
                <a:solidFill>
                  <a:schemeClr val="accent4"/>
                </a:solidFill>
                <a:effectLst/>
              </a:rPr>
              <a:t>To increase customer satisfaction and loyalty by improving the quality of listings and enhancing the overall guest experience.</a:t>
            </a:r>
          </a:p>
        </p:txBody>
      </p:sp>
      <p:sp>
        <p:nvSpPr>
          <p:cNvPr id="5" name="Footer Placeholder 4">
            <a:extLst>
              <a:ext uri="{FF2B5EF4-FFF2-40B4-BE49-F238E27FC236}">
                <a16:creationId xmlns:a16="http://schemas.microsoft.com/office/drawing/2014/main" id="{84C8C656-CFD5-4338-8297-78599A48AD5B}"/>
              </a:ext>
            </a:extLst>
          </p:cNvPr>
          <p:cNvSpPr>
            <a:spLocks noGrp="1"/>
          </p:cNvSpPr>
          <p:nvPr>
            <p:ph type="ftr" sz="quarter" idx="12"/>
          </p:nvPr>
        </p:nvSpPr>
        <p:spPr/>
        <p:txBody>
          <a:bodyPr/>
          <a:lstStyle/>
          <a:p>
            <a:r>
              <a:rPr lang="en-US" dirty="0"/>
              <a:t>week 1</a:t>
            </a:r>
          </a:p>
        </p:txBody>
      </p:sp>
    </p:spTree>
    <p:extLst>
      <p:ext uri="{BB962C8B-B14F-4D97-AF65-F5344CB8AC3E}">
        <p14:creationId xmlns:p14="http://schemas.microsoft.com/office/powerpoint/2010/main" val="3437207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close up of wood rings">
            <a:extLst>
              <a:ext uri="{FF2B5EF4-FFF2-40B4-BE49-F238E27FC236}">
                <a16:creationId xmlns:a16="http://schemas.microsoft.com/office/drawing/2014/main" id="{04477D4F-E41D-430D-B0BF-44E497381338}"/>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11200"/>
                    </a14:imgEffect>
                    <a14:imgEffect>
                      <a14:saturation sat="300000"/>
                    </a14:imgEffect>
                    <a14:imgEffect>
                      <a14:brightnessContrast contrast="-28000"/>
                    </a14:imgEffect>
                  </a14:imgLayer>
                </a14:imgProps>
              </a:ext>
              <a:ext uri="{28A0092B-C50C-407E-A947-70E740481C1C}">
                <a14:useLocalDpi xmlns:a14="http://schemas.microsoft.com/office/drawing/2010/main"/>
              </a:ext>
            </a:extLst>
          </a:blip>
          <a:srcRect/>
          <a:stretch/>
        </p:blipFill>
        <p:spPr>
          <a:xfrm>
            <a:off x="0" y="1"/>
            <a:ext cx="12192000" cy="3319974"/>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381000" y="689801"/>
            <a:ext cx="11118272" cy="1662546"/>
          </a:xfrm>
        </p:spPr>
        <p:txBody>
          <a:bodyPr/>
          <a:lstStyle/>
          <a:p>
            <a:r>
              <a:rPr lang="en-US" dirty="0"/>
              <a:t>Tableau Dashboard</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163537" y="3854548"/>
            <a:ext cx="11864926" cy="1534174"/>
          </a:xfrm>
        </p:spPr>
        <p:txBody>
          <a:bodyPr vert="horz" lIns="91440" tIns="45720" rIns="91440" bIns="45720" rtlCol="0" anchor="t">
            <a:normAutofit lnSpcReduction="10000"/>
          </a:bodyPr>
          <a:lstStyle/>
          <a:p>
            <a:pPr algn="l"/>
            <a:r>
              <a:rPr lang="en-US" sz="2800" b="0" i="0" dirty="0">
                <a:solidFill>
                  <a:schemeClr val="accent4"/>
                </a:solidFill>
                <a:effectLst/>
              </a:rPr>
              <a:t>Interactive Dashboard Link :-</a:t>
            </a:r>
          </a:p>
          <a:p>
            <a:pPr algn="l"/>
            <a:r>
              <a:rPr lang="en-US" b="0" i="0" dirty="0">
                <a:solidFill>
                  <a:schemeClr val="accent4"/>
                </a:solidFill>
                <a:effectLst/>
              </a:rPr>
              <a:t> </a:t>
            </a:r>
            <a:r>
              <a:rPr lang="en-US" b="0" i="0" dirty="0">
                <a:solidFill>
                  <a:srgbClr val="0070C0"/>
                </a:solidFill>
                <a:effectLst/>
              </a:rPr>
              <a:t>https://public.tableau.com/views/Airbnb_Data_Analysis_New_York_City/Dashboard1?:language=en-GB&amp;:display_count=n&amp;:origin=viz_share_link</a:t>
            </a:r>
          </a:p>
        </p:txBody>
      </p:sp>
      <p:sp>
        <p:nvSpPr>
          <p:cNvPr id="5" name="Footer Placeholder 4">
            <a:extLst>
              <a:ext uri="{FF2B5EF4-FFF2-40B4-BE49-F238E27FC236}">
                <a16:creationId xmlns:a16="http://schemas.microsoft.com/office/drawing/2014/main" id="{84C8C656-CFD5-4338-8297-78599A48AD5B}"/>
              </a:ext>
            </a:extLst>
          </p:cNvPr>
          <p:cNvSpPr>
            <a:spLocks noGrp="1"/>
          </p:cNvSpPr>
          <p:nvPr>
            <p:ph type="ftr" sz="quarter" idx="12"/>
          </p:nvPr>
        </p:nvSpPr>
        <p:spPr/>
        <p:txBody>
          <a:bodyPr/>
          <a:lstStyle/>
          <a:p>
            <a:r>
              <a:rPr lang="en-US" dirty="0"/>
              <a:t>week 1</a:t>
            </a:r>
          </a:p>
        </p:txBody>
      </p:sp>
    </p:spTree>
    <p:extLst>
      <p:ext uri="{BB962C8B-B14F-4D97-AF65-F5344CB8AC3E}">
        <p14:creationId xmlns:p14="http://schemas.microsoft.com/office/powerpoint/2010/main" val="11495770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C12D1DB-98A9-477C-8F80-806B56E5CF72}"/>
              </a:ext>
            </a:extLst>
          </p:cNvPr>
          <p:cNvSpPr>
            <a:spLocks noGrp="1"/>
          </p:cNvSpPr>
          <p:nvPr>
            <p:ph type="sldNum" sz="quarter" idx="13"/>
          </p:nvPr>
        </p:nvSpPr>
        <p:spPr/>
        <p:txBody>
          <a:bodyPr/>
          <a:lstStyle/>
          <a:p>
            <a:fld id="{294A09A9-5501-47C1-A89A-A340965A2BE2}" type="slidenum">
              <a:rPr lang="en-US" smtClean="0"/>
              <a:t>7</a:t>
            </a:fld>
            <a:endParaRPr lang="en-US" dirty="0"/>
          </a:p>
        </p:txBody>
      </p:sp>
      <p:pic>
        <p:nvPicPr>
          <p:cNvPr id="15" name="Picture 14" descr="Graphical user interface&#10;&#10;Description automatically generated">
            <a:extLst>
              <a:ext uri="{FF2B5EF4-FFF2-40B4-BE49-F238E27FC236}">
                <a16:creationId xmlns:a16="http://schemas.microsoft.com/office/drawing/2014/main" id="{36F5B517-2567-6F65-C652-ADE861E9811D}"/>
              </a:ext>
            </a:extLst>
          </p:cNvPr>
          <p:cNvPicPr>
            <a:picLocks noChangeAspect="1"/>
          </p:cNvPicPr>
          <p:nvPr/>
        </p:nvPicPr>
        <p:blipFill>
          <a:blip r:embed="rId2"/>
          <a:stretch>
            <a:fillRect/>
          </a:stretch>
        </p:blipFill>
        <p:spPr>
          <a:xfrm>
            <a:off x="0" y="0"/>
            <a:ext cx="12175567" cy="6857999"/>
          </a:xfrm>
          <a:prstGeom prst="rect">
            <a:avLst/>
          </a:prstGeom>
        </p:spPr>
      </p:pic>
    </p:spTree>
    <p:extLst>
      <p:ext uri="{BB962C8B-B14F-4D97-AF65-F5344CB8AC3E}">
        <p14:creationId xmlns:p14="http://schemas.microsoft.com/office/powerpoint/2010/main" val="13769014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573168" y="318053"/>
            <a:ext cx="5079113" cy="1822716"/>
          </a:xfrm>
        </p:spPr>
        <p:txBody>
          <a:bodyPr>
            <a:normAutofit fontScale="90000"/>
          </a:bodyPr>
          <a:lstStyle/>
          <a:p>
            <a:r>
              <a:rPr lang="en-US" sz="4800" dirty="0"/>
              <a:t>Project 2 : Employee Attrition Analysis</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705895" y="2233534"/>
            <a:ext cx="4205990" cy="2833142"/>
          </a:xfrm>
        </p:spPr>
        <p:txBody>
          <a:bodyPr vert="horz" lIns="91440" tIns="45720" rIns="91440" bIns="45720" rtlCol="0" anchor="t">
            <a:normAutofit/>
          </a:bodyPr>
          <a:lstStyle/>
          <a:p>
            <a:r>
              <a:rPr lang="en-US" dirty="0"/>
              <a:t>*  Introduction</a:t>
            </a:r>
          </a:p>
          <a:p>
            <a:r>
              <a:rPr lang="en-US" dirty="0"/>
              <a:t>*  Primary goals</a:t>
            </a:r>
          </a:p>
          <a:p>
            <a:r>
              <a:rPr lang="en-US" dirty="0"/>
              <a:t>*  Business Needs</a:t>
            </a:r>
          </a:p>
          <a:p>
            <a:r>
              <a:rPr lang="en-US" dirty="0"/>
              <a:t>*  Tableau Dashboard</a:t>
            </a:r>
          </a:p>
          <a:p>
            <a:endParaRPr lang="en-US" dirty="0"/>
          </a:p>
        </p:txBody>
      </p:sp>
      <p:sp>
        <p:nvSpPr>
          <p:cNvPr id="5" name="Footer Placeholder 4">
            <a:extLst>
              <a:ext uri="{FF2B5EF4-FFF2-40B4-BE49-F238E27FC236}">
                <a16:creationId xmlns:a16="http://schemas.microsoft.com/office/drawing/2014/main" id="{1EC8DB68-2E92-404F-92DB-686F0759B355}"/>
              </a:ext>
            </a:extLst>
          </p:cNvPr>
          <p:cNvSpPr>
            <a:spLocks noGrp="1"/>
          </p:cNvSpPr>
          <p:nvPr>
            <p:ph type="ftr" sz="quarter" idx="11"/>
          </p:nvPr>
        </p:nvSpPr>
        <p:spPr>
          <a:xfrm>
            <a:off x="2808890" y="6356350"/>
            <a:ext cx="3108434" cy="365125"/>
          </a:xfrm>
        </p:spPr>
        <p:txBody>
          <a:bodyPr/>
          <a:lstStyle/>
          <a:p>
            <a:r>
              <a:rPr lang="en-US" dirty="0"/>
              <a:t>Week 2</a:t>
            </a:r>
          </a:p>
        </p:txBody>
      </p:sp>
      <p:sp>
        <p:nvSpPr>
          <p:cNvPr id="6" name="Slide Number Placeholder 5">
            <a:extLst>
              <a:ext uri="{FF2B5EF4-FFF2-40B4-BE49-F238E27FC236}">
                <a16:creationId xmlns:a16="http://schemas.microsoft.com/office/drawing/2014/main" id="{B6F16CF0-2D6F-4308-84F3-0D90106EF453}"/>
              </a:ext>
            </a:extLst>
          </p:cNvPr>
          <p:cNvSpPr>
            <a:spLocks noGrp="1"/>
          </p:cNvSpPr>
          <p:nvPr>
            <p:ph type="sldNum" sz="quarter" idx="4"/>
          </p:nvPr>
        </p:nvSpPr>
        <p:spPr>
          <a:xfrm>
            <a:off x="10713308" y="6356350"/>
            <a:ext cx="1097692" cy="365125"/>
          </a:xfrm>
        </p:spPr>
        <p:txBody>
          <a:bodyPr/>
          <a:lstStyle/>
          <a:p>
            <a:fld id="{294A09A9-5501-47C1-A89A-A340965A2BE2}" type="slidenum">
              <a:rPr lang="en-US" smtClean="0"/>
              <a:pPr/>
              <a:t>8</a:t>
            </a:fld>
            <a:endParaRPr lang="en-US" dirty="0"/>
          </a:p>
        </p:txBody>
      </p:sp>
      <p:pic>
        <p:nvPicPr>
          <p:cNvPr id="9" name="Picture 8" descr="A group of people dancing">
            <a:extLst>
              <a:ext uri="{FF2B5EF4-FFF2-40B4-BE49-F238E27FC236}">
                <a16:creationId xmlns:a16="http://schemas.microsoft.com/office/drawing/2014/main" id="{945C241D-403C-C563-B9AD-E33EAE18ED4C}"/>
              </a:ext>
            </a:extLst>
          </p:cNvPr>
          <p:cNvPicPr>
            <a:picLocks noChangeAspect="1"/>
          </p:cNvPicPr>
          <p:nvPr/>
        </p:nvPicPr>
        <p:blipFill>
          <a:blip r:embed="rId2"/>
          <a:stretch>
            <a:fillRect/>
          </a:stretch>
        </p:blipFill>
        <p:spPr>
          <a:xfrm>
            <a:off x="5652281" y="282100"/>
            <a:ext cx="6104059" cy="5738190"/>
          </a:xfrm>
          <a:prstGeom prst="rect">
            <a:avLst/>
          </a:prstGeom>
        </p:spPr>
      </p:pic>
    </p:spTree>
    <p:extLst>
      <p:ext uri="{BB962C8B-B14F-4D97-AF65-F5344CB8AC3E}">
        <p14:creationId xmlns:p14="http://schemas.microsoft.com/office/powerpoint/2010/main" val="3864344931"/>
      </p:ext>
    </p:extLst>
  </p:cSld>
  <p:clrMapOvr>
    <a:masterClrMapping/>
  </p:clrMapOvr>
  <p:timing>
    <p:tnLst>
      <p:par>
        <p:cTn id="1" dur="indefinite" restart="never" nodeType="tmRoot">
          <p:childTnLst>
            <p:par>
              <p:cTn id="2"/>
            </p:par>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831850" y="676650"/>
            <a:ext cx="10515600" cy="1252163"/>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831850" y="1928813"/>
            <a:ext cx="10515600" cy="1645660"/>
          </a:xfrm>
        </p:spPr>
        <p:txBody>
          <a:bodyPr vert="horz" lIns="91440" tIns="45720" rIns="91440" bIns="45720" rtlCol="0" anchor="t">
            <a:normAutofit/>
          </a:bodyPr>
          <a:lstStyle/>
          <a:p>
            <a:r>
              <a:rPr lang="en-US" b="0" i="0" dirty="0">
                <a:solidFill>
                  <a:schemeClr val="accent4"/>
                </a:solidFill>
                <a:effectLst/>
              </a:rPr>
              <a:t>The Employee Attrition Tableau Dashboard provides an interactive visualization of key metrics such as employee turnover rate, reasons for leaving, and demographics to help HR managers identify patterns and make data-driven decisions to reduce attrition and improve employee retention.</a:t>
            </a:r>
            <a:endParaRPr lang="en-US" dirty="0">
              <a:solidFill>
                <a:schemeClr val="accent4"/>
              </a:solidFill>
            </a:endParaRPr>
          </a:p>
        </p:txBody>
      </p:sp>
      <p:pic>
        <p:nvPicPr>
          <p:cNvPr id="10" name="Picture Placeholder 9" descr="close up of a pile of rusted nails">
            <a:extLst>
              <a:ext uri="{FF2B5EF4-FFF2-40B4-BE49-F238E27FC236}">
                <a16:creationId xmlns:a16="http://schemas.microsoft.com/office/drawing/2014/main" id="{19E24BD9-7C4F-4CBC-A1A3-365B17564D9C}"/>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a:ext>
            </a:extLst>
          </a:blip>
          <a:srcRect/>
          <a:stretch/>
        </p:blipFill>
        <p:spPr>
          <a:xfrm>
            <a:off x="0" y="3911600"/>
            <a:ext cx="12199938" cy="2946400"/>
          </a:xfrm>
          <a:prstGeom prst="rect">
            <a:avLst/>
          </a:prstGeom>
        </p:spPr>
      </p:pic>
      <p:sp>
        <p:nvSpPr>
          <p:cNvPr id="5" name="Footer Placeholder 4">
            <a:extLst>
              <a:ext uri="{FF2B5EF4-FFF2-40B4-BE49-F238E27FC236}">
                <a16:creationId xmlns:a16="http://schemas.microsoft.com/office/drawing/2014/main" id="{0E9DB856-36DA-450C-BBE3-B505DB80DCCD}"/>
              </a:ext>
            </a:extLst>
          </p:cNvPr>
          <p:cNvSpPr>
            <a:spLocks noGrp="1"/>
          </p:cNvSpPr>
          <p:nvPr>
            <p:ph type="ftr" sz="quarter" idx="12"/>
          </p:nvPr>
        </p:nvSpPr>
        <p:spPr/>
        <p:txBody>
          <a:bodyPr/>
          <a:lstStyle/>
          <a:p>
            <a:r>
              <a:rPr lang="en-US" dirty="0"/>
              <a:t>Week 2</a:t>
            </a:r>
          </a:p>
        </p:txBody>
      </p:sp>
    </p:spTree>
    <p:extLst>
      <p:ext uri="{BB962C8B-B14F-4D97-AF65-F5344CB8AC3E}">
        <p14:creationId xmlns:p14="http://schemas.microsoft.com/office/powerpoint/2010/main" val="3259044666"/>
      </p:ext>
    </p:extLst>
  </p:cSld>
  <p:clrMapOvr>
    <a:masterClrMapping/>
  </p:clrMapOvr>
</p:sld>
</file>

<file path=ppt/theme/theme1.xml><?xml version="1.0" encoding="utf-8"?>
<a:theme xmlns:a="http://schemas.openxmlformats.org/drawingml/2006/main" name="Office Theme">
  <a:themeElements>
    <a:clrScheme name="Dark Wood">
      <a:dk1>
        <a:srgbClr val="192A2E"/>
      </a:dk1>
      <a:lt1>
        <a:srgbClr val="FFFFFF"/>
      </a:lt1>
      <a:dk2>
        <a:srgbClr val="936959"/>
      </a:dk2>
      <a:lt2>
        <a:srgbClr val="576466"/>
      </a:lt2>
      <a:accent1>
        <a:srgbClr val="192A2E"/>
      </a:accent1>
      <a:accent2>
        <a:srgbClr val="41536D"/>
      </a:accent2>
      <a:accent3>
        <a:srgbClr val="7F3A33"/>
      </a:accent3>
      <a:accent4>
        <a:srgbClr val="B2714B"/>
      </a:accent4>
      <a:accent5>
        <a:srgbClr val="D5C9BD"/>
      </a:accent5>
      <a:accent6>
        <a:srgbClr val="8D9C95"/>
      </a:accent6>
      <a:hlink>
        <a:srgbClr val="EAEAEA"/>
      </a:hlink>
      <a:folHlink>
        <a:srgbClr val="954F72"/>
      </a:folHlink>
    </a:clrScheme>
    <a:fontScheme name="Dark Wood">
      <a:majorFont>
        <a:latin typeface="Bodoni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rk Wood Template_Win32_AP_v2.potx" id="{B9172EDA-FE51-408A-92F2-9CD3D813CA97}" vid="{185EE45A-9B88-4674-B175-0BCC18C71E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3594F112-2C18-4A4B-8670-27820EBCA1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571BCEA-BFD4-4A19-A553-5C9F87CB8F22}">
  <ds:schemaRefs>
    <ds:schemaRef ds:uri="http://schemas.microsoft.com/sharepoint/v3/contenttype/forms"/>
  </ds:schemaRefs>
</ds:datastoreItem>
</file>

<file path=customXml/itemProps3.xml><?xml version="1.0" encoding="utf-8"?>
<ds:datastoreItem xmlns:ds="http://schemas.openxmlformats.org/officeDocument/2006/customXml" ds:itemID="{71EA95FB-CA08-49B7-ACB3-F9D3CF51D93A}">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Dark wood presentation</Template>
  <TotalTime>91</TotalTime>
  <Words>608</Words>
  <Application>Microsoft Office PowerPoint</Application>
  <PresentationFormat>Widescreen</PresentationFormat>
  <Paragraphs>62</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Avenir Next LT Pro</vt:lpstr>
      <vt:lpstr>Bodoni MT</vt:lpstr>
      <vt:lpstr>Calibri</vt:lpstr>
      <vt:lpstr>Office Theme</vt:lpstr>
      <vt:lpstr>Internship Projects  Report</vt:lpstr>
      <vt:lpstr>Project 1 : Airbnb Data Analysis  </vt:lpstr>
      <vt:lpstr>Introduction</vt:lpstr>
      <vt:lpstr>Primary goals</vt:lpstr>
      <vt:lpstr>Business Needs</vt:lpstr>
      <vt:lpstr>Tableau Dashboard</vt:lpstr>
      <vt:lpstr>PowerPoint Presentation</vt:lpstr>
      <vt:lpstr>Project 2 : Employee Attrition Analysis</vt:lpstr>
      <vt:lpstr>Introduction</vt:lpstr>
      <vt:lpstr>Primary goals</vt:lpstr>
      <vt:lpstr>Business Needs</vt:lpstr>
      <vt:lpstr>Tableau Dashboard</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Internship Projects  Report</dc:title>
  <dc:creator>Soni Yash</dc:creator>
  <cp:lastModifiedBy>Soni Yash</cp:lastModifiedBy>
  <cp:revision>4</cp:revision>
  <dcterms:created xsi:type="dcterms:W3CDTF">2023-04-28T17:32:19Z</dcterms:created>
  <dcterms:modified xsi:type="dcterms:W3CDTF">2023-04-30T05:13:57Z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defa4170-0d19-0005-0004-bc88714345d2_Enabled">
    <vt:lpwstr>true</vt:lpwstr>
  </property>
  <property fmtid="{D5CDD505-2E9C-101B-9397-08002B2CF9AE}" pid="4" name="MSIP_Label_defa4170-0d19-0005-0004-bc88714345d2_SetDate">
    <vt:lpwstr>2023-04-28T18:05:08Z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15748048-8152-4176-bb89-e7f340d3a41a</vt:lpwstr>
  </property>
  <property fmtid="{D5CDD505-2E9C-101B-9397-08002B2CF9AE}" pid="8" name="MSIP_Label_defa4170-0d19-0005-0004-bc88714345d2_ActionId">
    <vt:lpwstr>885b542c-a061-4442-a391-3659cef81221</vt:lpwstr>
  </property>
  <property fmtid="{D5CDD505-2E9C-101B-9397-08002B2CF9AE}" pid="9" name="MSIP_Label_defa4170-0d19-0005-0004-bc88714345d2_ContentBits">
    <vt:lpwstr>0</vt:lpwstr>
  </property>
</Properties>
</file>

<file path=docProps/thumbnail.jpeg>
</file>